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1268075" cy="8135938"/>
  <p:notesSz cx="6858000" cy="9144000"/>
  <p:defaultTextStyle>
    <a:defPPr>
      <a:defRPr lang="de-DE"/>
    </a:defPPr>
    <a:lvl1pPr marL="0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1pPr>
    <a:lvl2pPr marL="552227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2pPr>
    <a:lvl3pPr marL="1104453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3pPr>
    <a:lvl4pPr marL="1656680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4pPr>
    <a:lvl5pPr marL="2208904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5pPr>
    <a:lvl6pPr marL="2761131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6pPr>
    <a:lvl7pPr marL="3313357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7pPr>
    <a:lvl8pPr marL="3865584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8pPr>
    <a:lvl9pPr marL="4417811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82828"/>
    <a:srgbClr val="333F48"/>
    <a:srgbClr val="99D6EB"/>
    <a:srgbClr val="4CBADF"/>
    <a:srgbClr val="31B0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76" autoAdjust="0"/>
    <p:restoredTop sz="96343" autoAdjust="0"/>
  </p:normalViewPr>
  <p:slideViewPr>
    <p:cSldViewPr snapToGrid="0" snapToObjects="1">
      <p:cViewPr varScale="1">
        <p:scale>
          <a:sx n="103" d="100"/>
          <a:sy n="103" d="100"/>
        </p:scale>
        <p:origin x="1770" y="14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1800225" cy="18002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EDDC4-A7BF-4A62-85FF-17C95660EF76}" type="datetimeFigureOut">
              <a:rPr lang="de-DE" smtClean="0"/>
              <a:t>20.02.2024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92225" y="1143000"/>
            <a:ext cx="4273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B551E-9F22-4B6E-924D-4DC3CE7286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590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1pPr>
    <a:lvl2pPr marL="736302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2pPr>
    <a:lvl3pPr marL="1472605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3pPr>
    <a:lvl4pPr marL="2208904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4pPr>
    <a:lvl5pPr marL="2945206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5pPr>
    <a:lvl6pPr marL="3681509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6pPr>
    <a:lvl7pPr marL="4417811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7pPr>
    <a:lvl8pPr marL="5154113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8pPr>
    <a:lvl9pPr marL="5890415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7" Type="http://schemas.openxmlformats.org/officeDocument/2006/relationships/image" Target="../media/image10.sv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nweise zur Nutzung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E7E17CDC-44BF-86F9-385B-2CE1605E97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36" b="-1636"/>
          <a:stretch/>
        </p:blipFill>
        <p:spPr>
          <a:xfrm>
            <a:off x="360000" y="360000"/>
            <a:ext cx="2448000" cy="70823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7F9E3CE-1C3B-5AAC-18C3-0E1BB2D9E1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60000" y="7629011"/>
            <a:ext cx="972000" cy="14692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28B6A50-AD76-48DB-9775-F11FF1343BB1}"/>
              </a:ext>
            </a:extLst>
          </p:cNvPr>
          <p:cNvSpPr txBox="1"/>
          <p:nvPr userDrawn="1"/>
        </p:nvSpPr>
        <p:spPr>
          <a:xfrm>
            <a:off x="360001" y="1439060"/>
            <a:ext cx="10561999" cy="59170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marL="0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51990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3976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255965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007943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759933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11919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263909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15898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r>
              <a:rPr lang="de-DE" sz="1400" b="1" i="0" u="none" strike="noStrike" dirty="0">
                <a:solidFill>
                  <a:srgbClr val="333F48"/>
                </a:solidFill>
                <a:effectLst/>
                <a:latin typeface="+mj-lt"/>
              </a:rPr>
              <a:t>Hinweise zur Nutzung / </a:t>
            </a:r>
            <a:r>
              <a:rPr lang="de-DE" sz="1400" b="1" i="0" u="none" strike="noStrike" dirty="0" err="1">
                <a:solidFill>
                  <a:srgbClr val="333F48"/>
                </a:solidFill>
                <a:effectLst/>
                <a:latin typeface="+mj-lt"/>
              </a:rPr>
              <a:t>Tips</a:t>
            </a:r>
            <a:r>
              <a:rPr lang="de-DE" sz="1400" b="1" i="0" u="none" strike="noStrike" dirty="0">
                <a:solidFill>
                  <a:srgbClr val="333F48"/>
                </a:solidFill>
                <a:effectLst/>
                <a:latin typeface="+mj-lt"/>
              </a:rPr>
              <a:t> on </a:t>
            </a:r>
            <a:r>
              <a:rPr lang="de-DE" sz="1400" b="1" i="0" u="none" strike="noStrike" dirty="0" err="1">
                <a:solidFill>
                  <a:srgbClr val="333F48"/>
                </a:solidFill>
                <a:effectLst/>
                <a:latin typeface="+mj-lt"/>
              </a:rPr>
              <a:t>use</a:t>
            </a:r>
            <a:br>
              <a:rPr lang="de-DE" sz="1100" b="0" i="0" dirty="0">
                <a:solidFill>
                  <a:srgbClr val="333F48"/>
                </a:solidFill>
                <a:latin typeface="+mn-lt"/>
              </a:rPr>
            </a:br>
            <a:br>
              <a:rPr lang="de-DE" sz="1050" b="0" i="0" dirty="0">
                <a:solidFill>
                  <a:srgbClr val="333F48"/>
                </a:solidFill>
                <a:latin typeface="+mn-lt"/>
              </a:rPr>
            </a:br>
            <a:r>
              <a:rPr lang="de-DE" sz="1000" b="0" i="0" dirty="0">
                <a:solidFill>
                  <a:srgbClr val="333F48"/>
                </a:solidFill>
                <a:latin typeface="+mn-lt"/>
              </a:rPr>
              <a:t>-	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Die Layouts der Folien sind 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Vorlagen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und können angepasst werden. Folgende 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Änderungen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sind möglich: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endParaRPr lang="de-DE" sz="1000" b="0" i="0" u="none" strike="noStrike" dirty="0">
              <a:solidFill>
                <a:srgbClr val="333F48"/>
              </a:solidFill>
              <a:effectLst/>
              <a:latin typeface="+mn-lt"/>
            </a:endParaRPr>
          </a:p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Design und Copyright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 Folienmaster öffnen. 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Textänderungen: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Folienmaster öffnen.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Designfarben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 Ansicht &gt; Folienmaster &gt; Form anklicken &gt; Formformat &gt; Formkontur (bei Linien) bzw. Fülleffekt (bei Flächen) &gt; Farbe wählen (Uni-Farben sind hinterlegt)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Bilder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 Ansicht &gt; Folienmaster &gt; Bild anklicken &gt; (ggf. Farbfläche beiseite schieben) &gt; Bild anklicken &gt; Bildformat &gt; „Bild ändern“ &gt; Bild hochladen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	&gt; (ggf. Farbfläche/-filter wieder über das Bild schieben)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Bilder formatieren/positionieren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 Rechter Mausklick auf das Bild &gt; „Zuschneiden“. ACHTUNG: Verzerren Sie das Bild nicht! Nutzen Sie beim Skalieren ausschließlich die Eckpunkte </a:t>
            </a:r>
          </a:p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	und halten Sie die Shifttaste währenddessen gedrückt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1" i="0" u="sng" strike="noStrike" dirty="0">
                <a:solidFill>
                  <a:srgbClr val="333F48"/>
                </a:solidFill>
                <a:effectLst/>
                <a:latin typeface="+mn-lt"/>
              </a:rPr>
              <a:t>Druck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: Folie erst als PDF speichern! 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Datei &gt; speichern unter &gt; Ort suchen &gt; Dateityp PDF wählen &gt; Optionen anklicken &gt; gewünschte Folie auswählen &gt; mit „OK“ bestätigen &gt; speichern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-	Geben Sie bei der Verwendung von Bildern bitte das Copyright an. 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-	The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layouts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are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templates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and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can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be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adapted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. The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following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changes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are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possible: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Design and </a:t>
            </a:r>
            <a:r>
              <a:rPr lang="de-DE" sz="1000" b="0" i="0" u="sng" strike="noStrike" dirty="0" err="1">
                <a:solidFill>
                  <a:srgbClr val="333F48"/>
                </a:solidFill>
                <a:effectLst/>
                <a:latin typeface="+mn-lt"/>
              </a:rPr>
              <a:t>copyright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 Open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master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. 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Text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 Open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master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. 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Design </a:t>
            </a:r>
            <a:r>
              <a:rPr lang="de-DE" sz="1000" b="0" i="0" u="sng" strike="noStrike" dirty="0" err="1">
                <a:solidFill>
                  <a:srgbClr val="333F48"/>
                </a:solidFill>
                <a:effectLst/>
                <a:latin typeface="+mn-lt"/>
              </a:rPr>
              <a:t>colours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 View &gt; Slide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master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Click on form &gt; Format &gt; Shape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contour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(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for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lines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)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or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fill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effect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(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for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areas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) &gt; Select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colour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Images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 View &gt; Slide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master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Click on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(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Where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required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 Shift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colour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filter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to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one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side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) &gt; Image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format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Select "Change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“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	&gt; Upload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picture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(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Where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required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Replace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colour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filter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)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Format </a:t>
            </a:r>
            <a:r>
              <a:rPr lang="de-DE" sz="1000" b="0" i="0" u="sng" strike="noStrike" dirty="0" err="1">
                <a:solidFill>
                  <a:srgbClr val="333F48"/>
                </a:solidFill>
                <a:effectLst/>
                <a:latin typeface="+mn-lt"/>
              </a:rPr>
              <a:t>images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 Right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mouse-click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on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background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and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select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"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Crop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". PLEASE NOTE: Do not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distort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!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When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resizing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an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,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use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only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corner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marks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	and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keep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shift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button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pressed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while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doing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so</a:t>
            </a:r>
          </a:p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1" i="0" u="sng" strike="noStrike" dirty="0">
                <a:solidFill>
                  <a:srgbClr val="333F48"/>
                </a:solidFill>
                <a:effectLst/>
                <a:latin typeface="+mn-lt"/>
              </a:rPr>
              <a:t>Print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: Save </a:t>
            </a:r>
            <a:r>
              <a:rPr lang="de-DE" sz="100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as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 PDF </a:t>
            </a:r>
            <a:r>
              <a:rPr lang="de-DE" sz="100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first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! 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File &gt; save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search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location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&gt;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select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file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type PDF &gt;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click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options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select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desired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confirm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with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"OK" &gt; save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-	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Using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pictures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,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please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quote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copyright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endParaRPr lang="de-DE" sz="1000" b="0" i="0" u="none" strike="noStrike" dirty="0">
              <a:solidFill>
                <a:srgbClr val="333F48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43658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esign A.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hteck 55">
            <a:extLst>
              <a:ext uri="{FF2B5EF4-FFF2-40B4-BE49-F238E27FC236}">
                <a16:creationId xmlns:a16="http://schemas.microsoft.com/office/drawing/2014/main" id="{2A9F9D04-E5F6-0615-E405-12A7F68FC7C0}"/>
              </a:ext>
            </a:extLst>
          </p:cNvPr>
          <p:cNvSpPr/>
          <p:nvPr userDrawn="1"/>
        </p:nvSpPr>
        <p:spPr>
          <a:xfrm>
            <a:off x="3781581" y="180000"/>
            <a:ext cx="7307107" cy="7776550"/>
          </a:xfrm>
          <a:prstGeom prst="rect">
            <a:avLst/>
          </a:prstGeom>
          <a:solidFill>
            <a:srgbClr val="AF0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7" dirty="0"/>
              <a:t> </a:t>
            </a:r>
          </a:p>
        </p:txBody>
      </p:sp>
      <p:cxnSp>
        <p:nvCxnSpPr>
          <p:cNvPr id="58" name="Gerade Verbindung 57">
            <a:extLst>
              <a:ext uri="{FF2B5EF4-FFF2-40B4-BE49-F238E27FC236}">
                <a16:creationId xmlns:a16="http://schemas.microsoft.com/office/drawing/2014/main" id="{C075019D-52E6-33A6-884F-91EDAED17AC2}"/>
              </a:ext>
            </a:extLst>
          </p:cNvPr>
          <p:cNvCxnSpPr>
            <a:cxnSpLocks/>
          </p:cNvCxnSpPr>
          <p:nvPr userDrawn="1"/>
        </p:nvCxnSpPr>
        <p:spPr>
          <a:xfrm>
            <a:off x="73238" y="288000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>
            <a:extLst>
              <a:ext uri="{FF2B5EF4-FFF2-40B4-BE49-F238E27FC236}">
                <a16:creationId xmlns:a16="http://schemas.microsoft.com/office/drawing/2014/main" id="{78D8ABD5-4DE8-6267-C9E5-DAECCC3426B1}"/>
              </a:ext>
            </a:extLst>
          </p:cNvPr>
          <p:cNvCxnSpPr>
            <a:cxnSpLocks/>
          </p:cNvCxnSpPr>
          <p:nvPr userDrawn="1"/>
        </p:nvCxnSpPr>
        <p:spPr>
          <a:xfrm>
            <a:off x="287338" y="6980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>
            <a:extLst>
              <a:ext uri="{FF2B5EF4-FFF2-40B4-BE49-F238E27FC236}">
                <a16:creationId xmlns:a16="http://schemas.microsoft.com/office/drawing/2014/main" id="{801A7056-AFE8-734B-8AFC-462739996117}"/>
              </a:ext>
            </a:extLst>
          </p:cNvPr>
          <p:cNvCxnSpPr>
            <a:cxnSpLocks/>
          </p:cNvCxnSpPr>
          <p:nvPr userDrawn="1"/>
        </p:nvCxnSpPr>
        <p:spPr>
          <a:xfrm>
            <a:off x="7375975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>
            <a:extLst>
              <a:ext uri="{FF2B5EF4-FFF2-40B4-BE49-F238E27FC236}">
                <a16:creationId xmlns:a16="http://schemas.microsoft.com/office/drawing/2014/main" id="{B705806E-5358-4EF6-D259-455A8BE44FE7}"/>
              </a:ext>
            </a:extLst>
          </p:cNvPr>
          <p:cNvCxnSpPr>
            <a:cxnSpLocks/>
          </p:cNvCxnSpPr>
          <p:nvPr userDrawn="1"/>
        </p:nvCxnSpPr>
        <p:spPr>
          <a:xfrm>
            <a:off x="3784600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>
            <a:extLst>
              <a:ext uri="{FF2B5EF4-FFF2-40B4-BE49-F238E27FC236}">
                <a16:creationId xmlns:a16="http://schemas.microsoft.com/office/drawing/2014/main" id="{269207C1-C90A-C298-15E9-A5B79F88A127}"/>
              </a:ext>
            </a:extLst>
          </p:cNvPr>
          <p:cNvCxnSpPr>
            <a:cxnSpLocks/>
          </p:cNvCxnSpPr>
          <p:nvPr userDrawn="1"/>
        </p:nvCxnSpPr>
        <p:spPr>
          <a:xfrm>
            <a:off x="2175438" y="143318"/>
            <a:ext cx="8914838" cy="1888683"/>
          </a:xfrm>
          <a:prstGeom prst="line">
            <a:avLst/>
          </a:prstGeom>
          <a:ln w="33020" cap="sq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69">
            <a:extLst>
              <a:ext uri="{FF2B5EF4-FFF2-40B4-BE49-F238E27FC236}">
                <a16:creationId xmlns:a16="http://schemas.microsoft.com/office/drawing/2014/main" id="{5A2236A2-2C6E-4DD4-D852-D3733F064803}"/>
              </a:ext>
            </a:extLst>
          </p:cNvPr>
          <p:cNvCxnSpPr>
            <a:cxnSpLocks/>
          </p:cNvCxnSpPr>
          <p:nvPr userDrawn="1"/>
        </p:nvCxnSpPr>
        <p:spPr>
          <a:xfrm flipV="1">
            <a:off x="-259079" y="6652264"/>
            <a:ext cx="11349355" cy="1205114"/>
          </a:xfrm>
          <a:prstGeom prst="line">
            <a:avLst/>
          </a:prstGeom>
          <a:ln w="33020" cap="sq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Grafik 72" descr="Ein Bild, das violett, Magenta, lila, Flieder enthält.&#10;&#10;Automatisch generierte Beschreibung">
            <a:extLst>
              <a:ext uri="{FF2B5EF4-FFF2-40B4-BE49-F238E27FC236}">
                <a16:creationId xmlns:a16="http://schemas.microsoft.com/office/drawing/2014/main" id="{DE6AB9CE-3561-FFF1-6AEF-F7369CE6017A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730" y="180000"/>
            <a:ext cx="3600000" cy="7776000"/>
          </a:xfrm>
          <a:prstGeom prst="rect">
            <a:avLst/>
          </a:prstGeom>
        </p:spPr>
      </p:pic>
      <p:sp>
        <p:nvSpPr>
          <p:cNvPr id="74" name="Textfeld 73">
            <a:extLst>
              <a:ext uri="{FF2B5EF4-FFF2-40B4-BE49-F238E27FC236}">
                <a16:creationId xmlns:a16="http://schemas.microsoft.com/office/drawing/2014/main" id="{204C6AF7-129E-35E3-0AA5-14D8847DBF50}"/>
              </a:ext>
            </a:extLst>
          </p:cNvPr>
          <p:cNvSpPr txBox="1"/>
          <p:nvPr userDrawn="1"/>
        </p:nvSpPr>
        <p:spPr>
          <a:xfrm>
            <a:off x="5235389" y="-421341"/>
            <a:ext cx="184731" cy="2627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107" dirty="0"/>
          </a:p>
        </p:txBody>
      </p:sp>
      <p:sp>
        <p:nvSpPr>
          <p:cNvPr id="75" name="Hilfslinien">
            <a:extLst>
              <a:ext uri="{FF2B5EF4-FFF2-40B4-BE49-F238E27FC236}">
                <a16:creationId xmlns:a16="http://schemas.microsoft.com/office/drawing/2014/main" id="{64B4C9CE-5769-4B98-7325-DDA4A48B357D}"/>
              </a:ext>
            </a:extLst>
          </p:cNvPr>
          <p:cNvSpPr txBox="1"/>
          <p:nvPr userDrawn="1"/>
        </p:nvSpPr>
        <p:spPr>
          <a:xfrm rot="10800000" flipH="1" flipV="1">
            <a:off x="2006585" y="-783604"/>
            <a:ext cx="7237414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Hilfslinien anzeigen über Menu: Ansicht &gt; Anzeigen &gt; Haken bei Führungslinien setzen</a:t>
            </a:r>
          </a:p>
        </p:txBody>
      </p:sp>
      <p:sp>
        <p:nvSpPr>
          <p:cNvPr id="77" name="Hilfslinien">
            <a:extLst>
              <a:ext uri="{FF2B5EF4-FFF2-40B4-BE49-F238E27FC236}">
                <a16:creationId xmlns:a16="http://schemas.microsoft.com/office/drawing/2014/main" id="{DE6E8F2D-8372-A964-D72E-5B913CFEA3C0}"/>
              </a:ext>
            </a:extLst>
          </p:cNvPr>
          <p:cNvSpPr txBox="1"/>
          <p:nvPr userDrawn="1"/>
        </p:nvSpPr>
        <p:spPr>
          <a:xfrm rot="10800000" flipH="1" flipV="1">
            <a:off x="3772801" y="-350984"/>
            <a:ext cx="3600000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 mm</a:t>
            </a:r>
          </a:p>
        </p:txBody>
      </p:sp>
      <p:sp>
        <p:nvSpPr>
          <p:cNvPr id="79" name="Hilfslinien">
            <a:extLst>
              <a:ext uri="{FF2B5EF4-FFF2-40B4-BE49-F238E27FC236}">
                <a16:creationId xmlns:a16="http://schemas.microsoft.com/office/drawing/2014/main" id="{AAE904A8-7F8E-61AF-ABC9-F7CF559B348E}"/>
              </a:ext>
            </a:extLst>
          </p:cNvPr>
          <p:cNvSpPr txBox="1"/>
          <p:nvPr userDrawn="1"/>
        </p:nvSpPr>
        <p:spPr>
          <a:xfrm rot="10800000" flipH="1" flipV="1">
            <a:off x="288925" y="-339167"/>
            <a:ext cx="3491999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97 mm</a:t>
            </a:r>
          </a:p>
        </p:txBody>
      </p:sp>
      <p:cxnSp>
        <p:nvCxnSpPr>
          <p:cNvPr id="82" name="Gerade Verbindung 81">
            <a:extLst>
              <a:ext uri="{FF2B5EF4-FFF2-40B4-BE49-F238E27FC236}">
                <a16:creationId xmlns:a16="http://schemas.microsoft.com/office/drawing/2014/main" id="{BC6CF54C-FFF7-3ABA-7AD1-A2C1458684CC}"/>
              </a:ext>
            </a:extLst>
          </p:cNvPr>
          <p:cNvCxnSpPr>
            <a:cxnSpLocks/>
          </p:cNvCxnSpPr>
          <p:nvPr userDrawn="1"/>
        </p:nvCxnSpPr>
        <p:spPr>
          <a:xfrm>
            <a:off x="73238" y="7849942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82">
            <a:extLst>
              <a:ext uri="{FF2B5EF4-FFF2-40B4-BE49-F238E27FC236}">
                <a16:creationId xmlns:a16="http://schemas.microsoft.com/office/drawing/2014/main" id="{B6B98D3E-6CD9-12EC-FBF6-9A97E1CF6473}"/>
              </a:ext>
            </a:extLst>
          </p:cNvPr>
          <p:cNvCxnSpPr>
            <a:cxnSpLocks/>
          </p:cNvCxnSpPr>
          <p:nvPr userDrawn="1"/>
        </p:nvCxnSpPr>
        <p:spPr>
          <a:xfrm>
            <a:off x="290513" y="796124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85">
            <a:extLst>
              <a:ext uri="{FF2B5EF4-FFF2-40B4-BE49-F238E27FC236}">
                <a16:creationId xmlns:a16="http://schemas.microsoft.com/office/drawing/2014/main" id="{48E2478D-6347-C7F3-676D-501C8C39D593}"/>
              </a:ext>
            </a:extLst>
          </p:cNvPr>
          <p:cNvCxnSpPr>
            <a:cxnSpLocks/>
          </p:cNvCxnSpPr>
          <p:nvPr userDrawn="1"/>
        </p:nvCxnSpPr>
        <p:spPr>
          <a:xfrm>
            <a:off x="3781425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86">
            <a:extLst>
              <a:ext uri="{FF2B5EF4-FFF2-40B4-BE49-F238E27FC236}">
                <a16:creationId xmlns:a16="http://schemas.microsoft.com/office/drawing/2014/main" id="{B2E9627D-5265-ADA4-54CE-58A6F325BD2F}"/>
              </a:ext>
            </a:extLst>
          </p:cNvPr>
          <p:cNvCxnSpPr>
            <a:cxnSpLocks/>
          </p:cNvCxnSpPr>
          <p:nvPr userDrawn="1"/>
        </p:nvCxnSpPr>
        <p:spPr>
          <a:xfrm>
            <a:off x="7371715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Grafik 88" descr="Ein Bild, das Muster, Quadrat, Symmetrie, Kunst enthält.&#10;&#10;Automatisch generierte Beschreibung">
            <a:extLst>
              <a:ext uri="{FF2B5EF4-FFF2-40B4-BE49-F238E27FC236}">
                <a16:creationId xmlns:a16="http://schemas.microsoft.com/office/drawing/2014/main" id="{B9622CE3-A595-A3A2-BC4D-B2153F2419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5425" y="6243538"/>
            <a:ext cx="680181" cy="673310"/>
          </a:xfrm>
          <a:prstGeom prst="rect">
            <a:avLst/>
          </a:prstGeom>
        </p:spPr>
      </p:pic>
      <p:pic>
        <p:nvPicPr>
          <p:cNvPr id="90" name="Grafik 89">
            <a:extLst>
              <a:ext uri="{FF2B5EF4-FFF2-40B4-BE49-F238E27FC236}">
                <a16:creationId xmlns:a16="http://schemas.microsoft.com/office/drawing/2014/main" id="{A9CCF3FA-29A6-9ADD-ABCA-850F904DC6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-1636" b="-1636"/>
          <a:stretch/>
        </p:blipFill>
        <p:spPr>
          <a:xfrm>
            <a:off x="7623999" y="523358"/>
            <a:ext cx="1620000" cy="465796"/>
          </a:xfrm>
          <a:prstGeom prst="rect">
            <a:avLst/>
          </a:prstGeom>
        </p:spPr>
      </p:pic>
      <p:sp>
        <p:nvSpPr>
          <p:cNvPr id="92" name="Textplatzhalter 7">
            <a:extLst>
              <a:ext uri="{FF2B5EF4-FFF2-40B4-BE49-F238E27FC236}">
                <a16:creationId xmlns:a16="http://schemas.microsoft.com/office/drawing/2014/main" id="{226A21BC-DC6A-A0C4-DBB6-C5345A08446D}"/>
              </a:ext>
            </a:extLst>
          </p:cNvPr>
          <p:cNvSpPr txBox="1">
            <a:spLocks/>
          </p:cNvSpPr>
          <p:nvPr userDrawn="1"/>
        </p:nvSpPr>
        <p:spPr>
          <a:xfrm>
            <a:off x="7634732" y="2529126"/>
            <a:ext cx="3087243" cy="1051563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2500" dirty="0">
                <a:solidFill>
                  <a:schemeClr val="bg1"/>
                </a:solidFill>
                <a:latin typeface="+mj-lt"/>
              </a:rPr>
              <a:t>An dieser Stelle</a:t>
            </a:r>
            <a:br>
              <a:rPr lang="de-DE" sz="2500" dirty="0">
                <a:solidFill>
                  <a:schemeClr val="bg1"/>
                </a:solidFill>
                <a:latin typeface="+mj-lt"/>
              </a:rPr>
            </a:br>
            <a:r>
              <a:rPr lang="de-DE" sz="2500" dirty="0">
                <a:solidFill>
                  <a:schemeClr val="bg1"/>
                </a:solidFill>
                <a:latin typeface="+mj-lt"/>
              </a:rPr>
              <a:t>steht die</a:t>
            </a:r>
            <a:br>
              <a:rPr lang="de-DE" sz="2500" dirty="0">
                <a:solidFill>
                  <a:schemeClr val="bg1"/>
                </a:solidFill>
                <a:latin typeface="+mj-lt"/>
              </a:rPr>
            </a:br>
            <a:r>
              <a:rPr lang="de-DE" sz="2500" b="1" i="0" dirty="0">
                <a:solidFill>
                  <a:schemeClr val="bg1"/>
                </a:solidFill>
                <a:latin typeface="+mj-lt"/>
              </a:rPr>
              <a:t>Überschrift</a:t>
            </a:r>
          </a:p>
        </p:txBody>
      </p:sp>
      <p:sp>
        <p:nvSpPr>
          <p:cNvPr id="93" name="Textplatzhalter 7">
            <a:extLst>
              <a:ext uri="{FF2B5EF4-FFF2-40B4-BE49-F238E27FC236}">
                <a16:creationId xmlns:a16="http://schemas.microsoft.com/office/drawing/2014/main" id="{BDBE0092-D9B1-7DC2-ED29-AFC2CE40A8FE}"/>
              </a:ext>
            </a:extLst>
          </p:cNvPr>
          <p:cNvSpPr txBox="1">
            <a:spLocks/>
          </p:cNvSpPr>
          <p:nvPr userDrawn="1"/>
        </p:nvSpPr>
        <p:spPr>
          <a:xfrm>
            <a:off x="7635267" y="4033185"/>
            <a:ext cx="3086708" cy="53061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Zusätzliche Informationen</a:t>
            </a:r>
            <a:br>
              <a:rPr lang="de-DE" sz="1600" dirty="0">
                <a:solidFill>
                  <a:schemeClr val="bg1"/>
                </a:solidFill>
                <a:latin typeface="+mj-lt"/>
              </a:rPr>
            </a:br>
            <a:r>
              <a:rPr lang="de-DE" sz="1600" dirty="0">
                <a:solidFill>
                  <a:schemeClr val="bg1"/>
                </a:solidFill>
                <a:latin typeface="+mj-lt"/>
              </a:rPr>
              <a:t>werden hier platziert.</a:t>
            </a:r>
            <a:br>
              <a:rPr lang="de-DE" sz="1600" dirty="0">
                <a:latin typeface="+mj-lt"/>
              </a:rPr>
            </a:br>
            <a:endParaRPr lang="de-DE" sz="1600" b="1" i="0" dirty="0">
              <a:latin typeface="+mj-lt"/>
            </a:endParaRPr>
          </a:p>
        </p:txBody>
      </p:sp>
      <p:sp>
        <p:nvSpPr>
          <p:cNvPr id="94" name="Textplatzhalter 7">
            <a:extLst>
              <a:ext uri="{FF2B5EF4-FFF2-40B4-BE49-F238E27FC236}">
                <a16:creationId xmlns:a16="http://schemas.microsoft.com/office/drawing/2014/main" id="{16F0930F-2E9B-DB4B-0363-A9CA8AAA36E2}"/>
              </a:ext>
            </a:extLst>
          </p:cNvPr>
          <p:cNvSpPr txBox="1">
            <a:spLocks/>
          </p:cNvSpPr>
          <p:nvPr userDrawn="1"/>
        </p:nvSpPr>
        <p:spPr>
          <a:xfrm>
            <a:off x="8869823" y="7193999"/>
            <a:ext cx="1850813" cy="44558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de-DE" sz="950" b="0" i="0" dirty="0">
                <a:solidFill>
                  <a:srgbClr val="333F48"/>
                </a:solidFill>
                <a:latin typeface="+mn-lt"/>
              </a:rPr>
              <a:t>Freiraum für Sekundärlogo(s)</a:t>
            </a:r>
            <a:br>
              <a:rPr lang="de-DE" sz="950" b="0" i="0" dirty="0">
                <a:solidFill>
                  <a:srgbClr val="333F48"/>
                </a:solidFill>
                <a:latin typeface="+mn-lt"/>
              </a:rPr>
            </a:br>
            <a:r>
              <a:rPr lang="de-DE" sz="950" b="0" i="0" dirty="0">
                <a:solidFill>
                  <a:srgbClr val="333F48"/>
                </a:solidFill>
                <a:latin typeface="+mn-lt"/>
              </a:rPr>
              <a:t>Name des Fachbereichs,</a:t>
            </a:r>
            <a:br>
              <a:rPr lang="de-DE" sz="950" b="0" i="0" dirty="0">
                <a:solidFill>
                  <a:srgbClr val="333F48"/>
                </a:solidFill>
                <a:latin typeface="+mn-lt"/>
              </a:rPr>
            </a:br>
            <a:r>
              <a:rPr lang="de-DE" sz="950" b="0" i="0" dirty="0">
                <a:solidFill>
                  <a:srgbClr val="333F48"/>
                </a:solidFill>
                <a:latin typeface="+mn-lt"/>
              </a:rPr>
              <a:t>Instituts oder SFBs</a:t>
            </a:r>
          </a:p>
        </p:txBody>
      </p:sp>
      <p:sp>
        <p:nvSpPr>
          <p:cNvPr id="95" name="Textplatzhalter 7">
            <a:extLst>
              <a:ext uri="{FF2B5EF4-FFF2-40B4-BE49-F238E27FC236}">
                <a16:creationId xmlns:a16="http://schemas.microsoft.com/office/drawing/2014/main" id="{BF13B2E5-5E11-951B-38AE-95A220A1224C}"/>
              </a:ext>
            </a:extLst>
          </p:cNvPr>
          <p:cNvSpPr txBox="1">
            <a:spLocks/>
          </p:cNvSpPr>
          <p:nvPr userDrawn="1"/>
        </p:nvSpPr>
        <p:spPr>
          <a:xfrm>
            <a:off x="4042074" y="4750009"/>
            <a:ext cx="2674738" cy="163397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Universität Münster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Name des Fachbereichs, Instituts oder SFBs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Musterstraße 123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481xx Münster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Tel.: +49 251 83-12345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E-Mail: </a:t>
            </a:r>
            <a:r>
              <a:rPr lang="de-DE" sz="950" dirty="0" err="1">
                <a:solidFill>
                  <a:schemeClr val="bg1"/>
                </a:solidFill>
                <a:effectLst/>
                <a:latin typeface="+mn-lt"/>
              </a:rPr>
              <a:t>musteradresse@uni-muenster.de</a:t>
            </a:r>
            <a:br>
              <a:rPr lang="de-DE" sz="950" b="0" dirty="0">
                <a:solidFill>
                  <a:schemeClr val="bg1"/>
                </a:solidFill>
                <a:effectLst/>
                <a:latin typeface="+mn-lt"/>
              </a:rPr>
            </a:br>
            <a:br>
              <a:rPr lang="de-DE" sz="950" b="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b="1" dirty="0">
                <a:solidFill>
                  <a:schemeClr val="bg1"/>
                </a:solidFill>
                <a:effectLst/>
                <a:latin typeface="+mn-lt"/>
              </a:rPr>
              <a:t>uni-</a:t>
            </a:r>
            <a:r>
              <a:rPr lang="de-DE" sz="950" b="1" dirty="0" err="1">
                <a:solidFill>
                  <a:schemeClr val="bg1"/>
                </a:solidFill>
                <a:effectLst/>
                <a:latin typeface="+mn-lt"/>
              </a:rPr>
              <a:t>muenster.de</a:t>
            </a:r>
            <a:endParaRPr lang="de-DE" sz="95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96" name="Textplatzhalter 7">
            <a:extLst>
              <a:ext uri="{FF2B5EF4-FFF2-40B4-BE49-F238E27FC236}">
                <a16:creationId xmlns:a16="http://schemas.microsoft.com/office/drawing/2014/main" id="{B0DB6A4A-4081-BBF6-C32D-489587758799}"/>
              </a:ext>
            </a:extLst>
          </p:cNvPr>
          <p:cNvSpPr txBox="1">
            <a:spLocks/>
          </p:cNvSpPr>
          <p:nvPr userDrawn="1"/>
        </p:nvSpPr>
        <p:spPr>
          <a:xfrm>
            <a:off x="4042073" y="4033185"/>
            <a:ext cx="2906114" cy="53061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Kontaktangaben</a:t>
            </a:r>
            <a:br>
              <a:rPr lang="de-DE" sz="1600" dirty="0">
                <a:solidFill>
                  <a:schemeClr val="bg1"/>
                </a:solidFill>
                <a:latin typeface="+mj-lt"/>
              </a:rPr>
            </a:br>
            <a:r>
              <a:rPr lang="de-DE" sz="1600" dirty="0">
                <a:solidFill>
                  <a:schemeClr val="bg1"/>
                </a:solidFill>
                <a:latin typeface="+mj-lt"/>
              </a:rPr>
              <a:t>stehen hier </a:t>
            </a:r>
            <a:endParaRPr lang="de-DE" sz="1600" b="1" i="0" dirty="0">
              <a:latin typeface="+mj-lt"/>
            </a:endParaRPr>
          </a:p>
        </p:txBody>
      </p:sp>
      <p:sp>
        <p:nvSpPr>
          <p:cNvPr id="97" name="Textplatzhalter 7">
            <a:extLst>
              <a:ext uri="{FF2B5EF4-FFF2-40B4-BE49-F238E27FC236}">
                <a16:creationId xmlns:a16="http://schemas.microsoft.com/office/drawing/2014/main" id="{0C6F1071-A2D8-8697-2A90-1761925C20CE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3160125" y="1320041"/>
            <a:ext cx="1504993" cy="11823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 algn="r"/>
            <a:r>
              <a:rPr lang="de-DE" sz="600" dirty="0">
                <a:solidFill>
                  <a:schemeClr val="bg1"/>
                </a:solidFill>
                <a:effectLst/>
                <a:latin typeface="+mn-lt"/>
              </a:rPr>
              <a:t>Fotos: © Uni Münster – Nike Gais Fotografie</a:t>
            </a:r>
          </a:p>
        </p:txBody>
      </p:sp>
      <p:sp>
        <p:nvSpPr>
          <p:cNvPr id="137" name="Rechteck 136">
            <a:extLst>
              <a:ext uri="{FF2B5EF4-FFF2-40B4-BE49-F238E27FC236}">
                <a16:creationId xmlns:a16="http://schemas.microsoft.com/office/drawing/2014/main" id="{B0A48CB1-D3D2-710D-076F-CFACC0A20C43}"/>
              </a:ext>
            </a:extLst>
          </p:cNvPr>
          <p:cNvSpPr/>
          <p:nvPr userDrawn="1"/>
        </p:nvSpPr>
        <p:spPr>
          <a:xfrm>
            <a:off x="4782600" y="185344"/>
            <a:ext cx="108000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/>
              </a:solidFill>
              <a:highlight>
                <a:srgbClr val="FFFF00"/>
              </a:highlight>
            </a:endParaRPr>
          </a:p>
        </p:txBody>
      </p:sp>
      <p:sp>
        <p:nvSpPr>
          <p:cNvPr id="147" name="Hilfslinien">
            <a:extLst>
              <a:ext uri="{FF2B5EF4-FFF2-40B4-BE49-F238E27FC236}">
                <a16:creationId xmlns:a16="http://schemas.microsoft.com/office/drawing/2014/main" id="{D2D0235A-AD57-099F-158A-74935B28CDD2}"/>
              </a:ext>
            </a:extLst>
          </p:cNvPr>
          <p:cNvSpPr txBox="1"/>
          <p:nvPr userDrawn="1"/>
        </p:nvSpPr>
        <p:spPr>
          <a:xfrm rot="10800000" flipH="1" flipV="1">
            <a:off x="7375537" y="-350984"/>
            <a:ext cx="3600000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 mm</a:t>
            </a:r>
          </a:p>
        </p:txBody>
      </p:sp>
      <p:cxnSp>
        <p:nvCxnSpPr>
          <p:cNvPr id="150" name="Gerade Verbindung 149">
            <a:extLst>
              <a:ext uri="{FF2B5EF4-FFF2-40B4-BE49-F238E27FC236}">
                <a16:creationId xmlns:a16="http://schemas.microsoft.com/office/drawing/2014/main" id="{4C0491F8-02F3-7867-6993-BEEA2E6E441F}"/>
              </a:ext>
            </a:extLst>
          </p:cNvPr>
          <p:cNvCxnSpPr>
            <a:cxnSpLocks/>
          </p:cNvCxnSpPr>
          <p:nvPr userDrawn="1"/>
        </p:nvCxnSpPr>
        <p:spPr>
          <a:xfrm>
            <a:off x="11088688" y="288000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Gerade Verbindung 150">
            <a:extLst>
              <a:ext uri="{FF2B5EF4-FFF2-40B4-BE49-F238E27FC236}">
                <a16:creationId xmlns:a16="http://schemas.microsoft.com/office/drawing/2014/main" id="{F16D6AB5-205D-4A84-4808-2EC6CF3CC540}"/>
              </a:ext>
            </a:extLst>
          </p:cNvPr>
          <p:cNvCxnSpPr>
            <a:cxnSpLocks/>
          </p:cNvCxnSpPr>
          <p:nvPr userDrawn="1"/>
        </p:nvCxnSpPr>
        <p:spPr>
          <a:xfrm>
            <a:off x="10975537" y="6980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Gerade Verbindung 153">
            <a:extLst>
              <a:ext uri="{FF2B5EF4-FFF2-40B4-BE49-F238E27FC236}">
                <a16:creationId xmlns:a16="http://schemas.microsoft.com/office/drawing/2014/main" id="{1046504E-EEC7-7E86-D49C-220FD111031C}"/>
              </a:ext>
            </a:extLst>
          </p:cNvPr>
          <p:cNvCxnSpPr>
            <a:cxnSpLocks/>
          </p:cNvCxnSpPr>
          <p:nvPr userDrawn="1"/>
        </p:nvCxnSpPr>
        <p:spPr>
          <a:xfrm>
            <a:off x="11088688" y="7849942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Gerade Verbindung 154">
            <a:extLst>
              <a:ext uri="{FF2B5EF4-FFF2-40B4-BE49-F238E27FC236}">
                <a16:creationId xmlns:a16="http://schemas.microsoft.com/office/drawing/2014/main" id="{108BED98-7C64-A19B-5299-15BC2583C62D}"/>
              </a:ext>
            </a:extLst>
          </p:cNvPr>
          <p:cNvCxnSpPr>
            <a:cxnSpLocks/>
          </p:cNvCxnSpPr>
          <p:nvPr userDrawn="1"/>
        </p:nvCxnSpPr>
        <p:spPr>
          <a:xfrm>
            <a:off x="10984652" y="796124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6" name="Grafik 155">
            <a:extLst>
              <a:ext uri="{FF2B5EF4-FFF2-40B4-BE49-F238E27FC236}">
                <a16:creationId xmlns:a16="http://schemas.microsoft.com/office/drawing/2014/main" id="{ACB0E8D4-296B-31B2-DDE3-84920DDDBD5D}"/>
              </a:ext>
            </a:extLst>
          </p:cNvPr>
          <p:cNvPicPr>
            <a:picLocks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617768" y="7512964"/>
            <a:ext cx="799433" cy="117348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FF586E30-189E-43C5-948B-D4D7DBCF3B2F}"/>
              </a:ext>
            </a:extLst>
          </p:cNvPr>
          <p:cNvSpPr txBox="1"/>
          <p:nvPr userDrawn="1"/>
        </p:nvSpPr>
        <p:spPr>
          <a:xfrm>
            <a:off x="3510340" y="5360570"/>
            <a:ext cx="307777" cy="121962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800" dirty="0"/>
              <a:t>©Uni MS – Nike Gais</a:t>
            </a:r>
          </a:p>
        </p:txBody>
      </p:sp>
    </p:spTree>
    <p:extLst>
      <p:ext uri="{BB962C8B-B14F-4D97-AF65-F5344CB8AC3E}">
        <p14:creationId xmlns:p14="http://schemas.microsoft.com/office/powerpoint/2010/main" val="2171490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6984" userDrawn="1">
          <p15:clr>
            <a:srgbClr val="FBAE40"/>
          </p15:clr>
        </p15:guide>
        <p15:guide id="10" orient="horz" pos="4944" userDrawn="1">
          <p15:clr>
            <a:srgbClr val="FBAE40"/>
          </p15:clr>
        </p15:guide>
        <p15:guide id="11" orient="horz" pos="5012" userDrawn="1">
          <p15:clr>
            <a:srgbClr val="FBAE40"/>
          </p15:clr>
        </p15:guide>
        <p15:guide id="13" pos="6754" userDrawn="1">
          <p15:clr>
            <a:srgbClr val="FBAE40"/>
          </p15:clr>
        </p15:guide>
        <p15:guide id="14" pos="6914" userDrawn="1">
          <p15:clr>
            <a:srgbClr val="FBAE40"/>
          </p15:clr>
        </p15:guide>
        <p15:guide id="15" pos="2542" userDrawn="1">
          <p15:clr>
            <a:srgbClr val="FBAE40"/>
          </p15:clr>
        </p15:guide>
        <p15:guide id="17" pos="114" userDrawn="1">
          <p15:clr>
            <a:srgbClr val="FBAE40"/>
          </p15:clr>
        </p15:guide>
        <p15:guide id="22" orient="horz" pos="4785" userDrawn="1">
          <p15:clr>
            <a:srgbClr val="FBAE40"/>
          </p15:clr>
        </p15:guide>
        <p15:guide id="23" pos="182" userDrawn="1">
          <p15:clr>
            <a:srgbClr val="FBAE40"/>
          </p15:clr>
        </p15:guide>
        <p15:guide id="25" pos="2220" userDrawn="1">
          <p15:clr>
            <a:srgbClr val="FBAE40"/>
          </p15:clr>
        </p15:guide>
        <p15:guide id="26" pos="342" userDrawn="1">
          <p15:clr>
            <a:srgbClr val="FBAE40"/>
          </p15:clr>
        </p15:guide>
        <p15:guide id="27" orient="horz" pos="180" userDrawn="1">
          <p15:clr>
            <a:srgbClr val="FBAE40"/>
          </p15:clr>
        </p15:guide>
        <p15:guide id="28" orient="horz" pos="112" userDrawn="1">
          <p15:clr>
            <a:srgbClr val="FBAE40"/>
          </p15:clr>
        </p15:guide>
        <p15:guide id="29" pos="4644" userDrawn="1">
          <p15:clr>
            <a:srgbClr val="FBAE40"/>
          </p15:clr>
        </p15:guide>
        <p15:guide id="30" pos="4806" userDrawn="1">
          <p15:clr>
            <a:srgbClr val="FBAE40"/>
          </p15:clr>
        </p15:guide>
        <p15:guide id="31" pos="4484" userDrawn="1">
          <p15:clr>
            <a:srgbClr val="FBAE40"/>
          </p15:clr>
        </p15:guide>
        <p15:guide id="32" pos="2382" userDrawn="1">
          <p15:clr>
            <a:srgbClr val="FBAE40"/>
          </p15:clr>
        </p15:guide>
        <p15:guide id="33" orient="horz" pos="3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esign A.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Gerade Verbindung 57">
            <a:extLst>
              <a:ext uri="{FF2B5EF4-FFF2-40B4-BE49-F238E27FC236}">
                <a16:creationId xmlns:a16="http://schemas.microsoft.com/office/drawing/2014/main" id="{C075019D-52E6-33A6-884F-91EDAED17AC2}"/>
              </a:ext>
            </a:extLst>
          </p:cNvPr>
          <p:cNvCxnSpPr>
            <a:cxnSpLocks/>
          </p:cNvCxnSpPr>
          <p:nvPr userDrawn="1"/>
        </p:nvCxnSpPr>
        <p:spPr>
          <a:xfrm>
            <a:off x="73238" y="288000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>
            <a:extLst>
              <a:ext uri="{FF2B5EF4-FFF2-40B4-BE49-F238E27FC236}">
                <a16:creationId xmlns:a16="http://schemas.microsoft.com/office/drawing/2014/main" id="{78D8ABD5-4DE8-6267-C9E5-DAECCC3426B1}"/>
              </a:ext>
            </a:extLst>
          </p:cNvPr>
          <p:cNvCxnSpPr>
            <a:cxnSpLocks/>
          </p:cNvCxnSpPr>
          <p:nvPr userDrawn="1"/>
        </p:nvCxnSpPr>
        <p:spPr>
          <a:xfrm>
            <a:off x="287338" y="6980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>
            <a:extLst>
              <a:ext uri="{FF2B5EF4-FFF2-40B4-BE49-F238E27FC236}">
                <a16:creationId xmlns:a16="http://schemas.microsoft.com/office/drawing/2014/main" id="{801A7056-AFE8-734B-8AFC-462739996117}"/>
              </a:ext>
            </a:extLst>
          </p:cNvPr>
          <p:cNvCxnSpPr>
            <a:cxnSpLocks/>
          </p:cNvCxnSpPr>
          <p:nvPr userDrawn="1"/>
        </p:nvCxnSpPr>
        <p:spPr>
          <a:xfrm>
            <a:off x="7485966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>
            <a:extLst>
              <a:ext uri="{FF2B5EF4-FFF2-40B4-BE49-F238E27FC236}">
                <a16:creationId xmlns:a16="http://schemas.microsoft.com/office/drawing/2014/main" id="{B705806E-5358-4EF6-D259-455A8BE44FE7}"/>
              </a:ext>
            </a:extLst>
          </p:cNvPr>
          <p:cNvCxnSpPr>
            <a:cxnSpLocks/>
          </p:cNvCxnSpPr>
          <p:nvPr userDrawn="1"/>
        </p:nvCxnSpPr>
        <p:spPr>
          <a:xfrm>
            <a:off x="3888000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feld 73">
            <a:extLst>
              <a:ext uri="{FF2B5EF4-FFF2-40B4-BE49-F238E27FC236}">
                <a16:creationId xmlns:a16="http://schemas.microsoft.com/office/drawing/2014/main" id="{204C6AF7-129E-35E3-0AA5-14D8847DBF50}"/>
              </a:ext>
            </a:extLst>
          </p:cNvPr>
          <p:cNvSpPr txBox="1"/>
          <p:nvPr userDrawn="1"/>
        </p:nvSpPr>
        <p:spPr>
          <a:xfrm>
            <a:off x="5235389" y="-421341"/>
            <a:ext cx="184731" cy="2627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107" dirty="0"/>
          </a:p>
        </p:txBody>
      </p:sp>
      <p:sp>
        <p:nvSpPr>
          <p:cNvPr id="75" name="Hilfslinien">
            <a:extLst>
              <a:ext uri="{FF2B5EF4-FFF2-40B4-BE49-F238E27FC236}">
                <a16:creationId xmlns:a16="http://schemas.microsoft.com/office/drawing/2014/main" id="{64B4C9CE-5769-4B98-7325-DDA4A48B357D}"/>
              </a:ext>
            </a:extLst>
          </p:cNvPr>
          <p:cNvSpPr txBox="1"/>
          <p:nvPr userDrawn="1"/>
        </p:nvSpPr>
        <p:spPr>
          <a:xfrm rot="10800000" flipH="1" flipV="1">
            <a:off x="2006585" y="-783604"/>
            <a:ext cx="7237414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Hilfslinien anzeigen über Menu: Ansicht &gt; Anzeigen &gt; Haken bei Führungslinien setzen</a:t>
            </a:r>
          </a:p>
        </p:txBody>
      </p:sp>
      <p:sp>
        <p:nvSpPr>
          <p:cNvPr id="77" name="Hilfslinien">
            <a:extLst>
              <a:ext uri="{FF2B5EF4-FFF2-40B4-BE49-F238E27FC236}">
                <a16:creationId xmlns:a16="http://schemas.microsoft.com/office/drawing/2014/main" id="{DE6E8F2D-8372-A964-D72E-5B913CFEA3C0}"/>
              </a:ext>
            </a:extLst>
          </p:cNvPr>
          <p:cNvSpPr txBox="1"/>
          <p:nvPr userDrawn="1"/>
        </p:nvSpPr>
        <p:spPr>
          <a:xfrm rot="10800000" flipH="1" flipV="1">
            <a:off x="3772801" y="-350984"/>
            <a:ext cx="3600000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 mm</a:t>
            </a:r>
          </a:p>
        </p:txBody>
      </p:sp>
      <p:sp>
        <p:nvSpPr>
          <p:cNvPr id="79" name="Hilfslinien">
            <a:extLst>
              <a:ext uri="{FF2B5EF4-FFF2-40B4-BE49-F238E27FC236}">
                <a16:creationId xmlns:a16="http://schemas.microsoft.com/office/drawing/2014/main" id="{AAE904A8-7F8E-61AF-ABC9-F7CF559B348E}"/>
              </a:ext>
            </a:extLst>
          </p:cNvPr>
          <p:cNvSpPr txBox="1"/>
          <p:nvPr userDrawn="1"/>
        </p:nvSpPr>
        <p:spPr>
          <a:xfrm rot="10800000" flipH="1" flipV="1">
            <a:off x="286560" y="-339167"/>
            <a:ext cx="3600000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 mm</a:t>
            </a:r>
          </a:p>
        </p:txBody>
      </p:sp>
      <p:cxnSp>
        <p:nvCxnSpPr>
          <p:cNvPr id="82" name="Gerade Verbindung 81">
            <a:extLst>
              <a:ext uri="{FF2B5EF4-FFF2-40B4-BE49-F238E27FC236}">
                <a16:creationId xmlns:a16="http://schemas.microsoft.com/office/drawing/2014/main" id="{BC6CF54C-FFF7-3ABA-7AD1-A2C1458684CC}"/>
              </a:ext>
            </a:extLst>
          </p:cNvPr>
          <p:cNvCxnSpPr>
            <a:cxnSpLocks/>
          </p:cNvCxnSpPr>
          <p:nvPr userDrawn="1"/>
        </p:nvCxnSpPr>
        <p:spPr>
          <a:xfrm>
            <a:off x="73238" y="7849942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82">
            <a:extLst>
              <a:ext uri="{FF2B5EF4-FFF2-40B4-BE49-F238E27FC236}">
                <a16:creationId xmlns:a16="http://schemas.microsoft.com/office/drawing/2014/main" id="{B6B98D3E-6CD9-12EC-FBF6-9A97E1CF6473}"/>
              </a:ext>
            </a:extLst>
          </p:cNvPr>
          <p:cNvCxnSpPr>
            <a:cxnSpLocks/>
          </p:cNvCxnSpPr>
          <p:nvPr userDrawn="1"/>
        </p:nvCxnSpPr>
        <p:spPr>
          <a:xfrm>
            <a:off x="290513" y="796124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85">
            <a:extLst>
              <a:ext uri="{FF2B5EF4-FFF2-40B4-BE49-F238E27FC236}">
                <a16:creationId xmlns:a16="http://schemas.microsoft.com/office/drawing/2014/main" id="{48E2478D-6347-C7F3-676D-501C8C39D593}"/>
              </a:ext>
            </a:extLst>
          </p:cNvPr>
          <p:cNvCxnSpPr>
            <a:cxnSpLocks/>
          </p:cNvCxnSpPr>
          <p:nvPr userDrawn="1"/>
        </p:nvCxnSpPr>
        <p:spPr>
          <a:xfrm>
            <a:off x="3886560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86">
            <a:extLst>
              <a:ext uri="{FF2B5EF4-FFF2-40B4-BE49-F238E27FC236}">
                <a16:creationId xmlns:a16="http://schemas.microsoft.com/office/drawing/2014/main" id="{B2E9627D-5265-ADA4-54CE-58A6F325BD2F}"/>
              </a:ext>
            </a:extLst>
          </p:cNvPr>
          <p:cNvCxnSpPr>
            <a:cxnSpLocks/>
          </p:cNvCxnSpPr>
          <p:nvPr userDrawn="1"/>
        </p:nvCxnSpPr>
        <p:spPr>
          <a:xfrm>
            <a:off x="7485966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Hilfslinien">
            <a:extLst>
              <a:ext uri="{FF2B5EF4-FFF2-40B4-BE49-F238E27FC236}">
                <a16:creationId xmlns:a16="http://schemas.microsoft.com/office/drawing/2014/main" id="{D2D0235A-AD57-099F-158A-74935B28CDD2}"/>
              </a:ext>
            </a:extLst>
          </p:cNvPr>
          <p:cNvSpPr txBox="1"/>
          <p:nvPr userDrawn="1"/>
        </p:nvSpPr>
        <p:spPr>
          <a:xfrm rot="10800000" flipH="1" flipV="1">
            <a:off x="7488482" y="-350984"/>
            <a:ext cx="3491999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97 mm</a:t>
            </a:r>
          </a:p>
        </p:txBody>
      </p:sp>
      <p:cxnSp>
        <p:nvCxnSpPr>
          <p:cNvPr id="150" name="Gerade Verbindung 149">
            <a:extLst>
              <a:ext uri="{FF2B5EF4-FFF2-40B4-BE49-F238E27FC236}">
                <a16:creationId xmlns:a16="http://schemas.microsoft.com/office/drawing/2014/main" id="{4C0491F8-02F3-7867-6993-BEEA2E6E441F}"/>
              </a:ext>
            </a:extLst>
          </p:cNvPr>
          <p:cNvCxnSpPr>
            <a:cxnSpLocks/>
          </p:cNvCxnSpPr>
          <p:nvPr userDrawn="1"/>
        </p:nvCxnSpPr>
        <p:spPr>
          <a:xfrm>
            <a:off x="11088688" y="288000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Gerade Verbindung 150">
            <a:extLst>
              <a:ext uri="{FF2B5EF4-FFF2-40B4-BE49-F238E27FC236}">
                <a16:creationId xmlns:a16="http://schemas.microsoft.com/office/drawing/2014/main" id="{F16D6AB5-205D-4A84-4808-2EC6CF3CC540}"/>
              </a:ext>
            </a:extLst>
          </p:cNvPr>
          <p:cNvCxnSpPr>
            <a:cxnSpLocks/>
          </p:cNvCxnSpPr>
          <p:nvPr userDrawn="1"/>
        </p:nvCxnSpPr>
        <p:spPr>
          <a:xfrm>
            <a:off x="10975537" y="6980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Gerade Verbindung 153">
            <a:extLst>
              <a:ext uri="{FF2B5EF4-FFF2-40B4-BE49-F238E27FC236}">
                <a16:creationId xmlns:a16="http://schemas.microsoft.com/office/drawing/2014/main" id="{1046504E-EEC7-7E86-D49C-220FD111031C}"/>
              </a:ext>
            </a:extLst>
          </p:cNvPr>
          <p:cNvCxnSpPr>
            <a:cxnSpLocks/>
          </p:cNvCxnSpPr>
          <p:nvPr userDrawn="1"/>
        </p:nvCxnSpPr>
        <p:spPr>
          <a:xfrm>
            <a:off x="11088688" y="7849942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Gerade Verbindung 154">
            <a:extLst>
              <a:ext uri="{FF2B5EF4-FFF2-40B4-BE49-F238E27FC236}">
                <a16:creationId xmlns:a16="http://schemas.microsoft.com/office/drawing/2014/main" id="{108BED98-7C64-A19B-5299-15BC2583C62D}"/>
              </a:ext>
            </a:extLst>
          </p:cNvPr>
          <p:cNvCxnSpPr>
            <a:cxnSpLocks/>
          </p:cNvCxnSpPr>
          <p:nvPr userDrawn="1"/>
        </p:nvCxnSpPr>
        <p:spPr>
          <a:xfrm>
            <a:off x="10984652" y="796124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92AF6C82-A4D5-07E6-7985-0BD5013B600E}"/>
              </a:ext>
            </a:extLst>
          </p:cNvPr>
          <p:cNvSpPr txBox="1">
            <a:spLocks/>
          </p:cNvSpPr>
          <p:nvPr userDrawn="1"/>
        </p:nvSpPr>
        <p:spPr>
          <a:xfrm>
            <a:off x="538956" y="1536031"/>
            <a:ext cx="3086894" cy="4065856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333F48"/>
                </a:solidFill>
                <a:effectLst/>
                <a:latin typeface="+mn-lt"/>
              </a:rPr>
              <a:t>U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Ihiciet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ad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magnihiligni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conseditio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Dandell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aborum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quam,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etus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eossit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imenecu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llorit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fugia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‚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dolenissum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soluptus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quiatecest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temquatia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parchic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aborum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quasper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sperfer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rumquam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quam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vel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alibus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oluptas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apelige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nimus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endParaRPr lang="de-DE" sz="950" dirty="0">
              <a:solidFill>
                <a:srgbClr val="2D3B49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Idellorum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iniatusam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quo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blabore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sume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 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nat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atissi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volorehentin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aditiundem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doloruptam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tectend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aercill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eniti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diorepuditas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eatempo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riberro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erumqui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...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Idellorum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iniatusam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quo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blabore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sume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 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nat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atissi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volorehentin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aditiundem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doloruptam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tectend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aercill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eniti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diorepuditas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eatempo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riberro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erumqui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</a:p>
          <a:p>
            <a:pPr>
              <a:lnSpc>
                <a:spcPct val="100000"/>
              </a:lnSpc>
            </a:pPr>
            <a:endParaRPr lang="de-DE" sz="950" dirty="0">
              <a:solidFill>
                <a:srgbClr val="2D3B49"/>
              </a:solidFill>
              <a:effectLst/>
              <a:latin typeface="+mn-lt"/>
            </a:endParaRPr>
          </a:p>
          <a:p>
            <a:pPr marL="0" marR="0" indent="0" algn="l" defTabSz="391648" rtl="0" eaLnBrk="1" fontAlgn="auto" latinLnBrk="0" hangingPunct="1">
              <a:lnSpc>
                <a:spcPct val="100000"/>
              </a:lnSpc>
              <a:spcBef>
                <a:spcPts val="55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sz="950" dirty="0">
              <a:solidFill>
                <a:srgbClr val="333F48"/>
              </a:solidFill>
              <a:effectLst/>
              <a:latin typeface="+mn-lt"/>
            </a:endParaRP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F44D6E22-5575-178E-E229-1F394B880EA3}"/>
              </a:ext>
            </a:extLst>
          </p:cNvPr>
          <p:cNvSpPr txBox="1">
            <a:spLocks/>
          </p:cNvSpPr>
          <p:nvPr userDrawn="1"/>
        </p:nvSpPr>
        <p:spPr>
          <a:xfrm>
            <a:off x="539750" y="745301"/>
            <a:ext cx="3024188" cy="53061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600" dirty="0">
                <a:solidFill>
                  <a:srgbClr val="AF0078"/>
                </a:solidFill>
                <a:latin typeface="+mj-lt"/>
              </a:rPr>
              <a:t>An dieser Stelle steht eine</a:t>
            </a:r>
            <a:br>
              <a:rPr lang="de-DE" sz="1600" dirty="0">
                <a:solidFill>
                  <a:srgbClr val="AF0078"/>
                </a:solidFill>
                <a:latin typeface="+mj-lt"/>
              </a:rPr>
            </a:br>
            <a:r>
              <a:rPr lang="de-DE" sz="1600" dirty="0">
                <a:solidFill>
                  <a:srgbClr val="AF0078"/>
                </a:solidFill>
                <a:latin typeface="+mj-lt"/>
              </a:rPr>
              <a:t>zweizeilige Überschrift</a:t>
            </a:r>
            <a:endParaRPr lang="de-DE" sz="1600" b="1" i="0" dirty="0">
              <a:solidFill>
                <a:srgbClr val="AF0078"/>
              </a:solidFill>
              <a:latin typeface="+mj-lt"/>
            </a:endParaRPr>
          </a:p>
        </p:txBody>
      </p:sp>
      <p:sp>
        <p:nvSpPr>
          <p:cNvPr id="9" name="Dreieck 2">
            <a:extLst>
              <a:ext uri="{FF2B5EF4-FFF2-40B4-BE49-F238E27FC236}">
                <a16:creationId xmlns:a16="http://schemas.microsoft.com/office/drawing/2014/main" id="{EA2826D0-B298-9EF0-D839-1F3B137A401B}"/>
              </a:ext>
            </a:extLst>
          </p:cNvPr>
          <p:cNvSpPr/>
          <p:nvPr userDrawn="1"/>
        </p:nvSpPr>
        <p:spPr>
          <a:xfrm>
            <a:off x="182848" y="5704856"/>
            <a:ext cx="10626202" cy="2251726"/>
          </a:xfrm>
          <a:custGeom>
            <a:avLst/>
            <a:gdLst>
              <a:gd name="connsiteX0" fmla="*/ 0 w 3611880"/>
              <a:gd name="connsiteY0" fmla="*/ 1341120 h 1341120"/>
              <a:gd name="connsiteX1" fmla="*/ 1805940 w 3611880"/>
              <a:gd name="connsiteY1" fmla="*/ 0 h 1341120"/>
              <a:gd name="connsiteX2" fmla="*/ 3611880 w 3611880"/>
              <a:gd name="connsiteY2" fmla="*/ 1341120 h 1341120"/>
              <a:gd name="connsiteX3" fmla="*/ 0 w 3611880"/>
              <a:gd name="connsiteY3" fmla="*/ 1341120 h 1341120"/>
              <a:gd name="connsiteX0" fmla="*/ 0 w 3992880"/>
              <a:gd name="connsiteY0" fmla="*/ 1257300 h 1341120"/>
              <a:gd name="connsiteX1" fmla="*/ 2186940 w 3992880"/>
              <a:gd name="connsiteY1" fmla="*/ 0 h 1341120"/>
              <a:gd name="connsiteX2" fmla="*/ 3992880 w 3992880"/>
              <a:gd name="connsiteY2" fmla="*/ 1341120 h 1341120"/>
              <a:gd name="connsiteX3" fmla="*/ 0 w 3992880"/>
              <a:gd name="connsiteY3" fmla="*/ 1257300 h 1341120"/>
              <a:gd name="connsiteX0" fmla="*/ 7620 w 2194560"/>
              <a:gd name="connsiteY0" fmla="*/ 1257300 h 3497580"/>
              <a:gd name="connsiteX1" fmla="*/ 2194560 w 2194560"/>
              <a:gd name="connsiteY1" fmla="*/ 0 h 3497580"/>
              <a:gd name="connsiteX2" fmla="*/ 0 w 2194560"/>
              <a:gd name="connsiteY2" fmla="*/ 3497580 h 3497580"/>
              <a:gd name="connsiteX3" fmla="*/ 7620 w 2194560"/>
              <a:gd name="connsiteY3" fmla="*/ 1257300 h 3497580"/>
              <a:gd name="connsiteX0" fmla="*/ 7620 w 10607040"/>
              <a:gd name="connsiteY0" fmla="*/ 0 h 2255520"/>
              <a:gd name="connsiteX1" fmla="*/ 10607040 w 10607040"/>
              <a:gd name="connsiteY1" fmla="*/ 2255520 h 2255520"/>
              <a:gd name="connsiteX2" fmla="*/ 0 w 10607040"/>
              <a:gd name="connsiteY2" fmla="*/ 2240280 h 2255520"/>
              <a:gd name="connsiteX3" fmla="*/ 7620 w 10607040"/>
              <a:gd name="connsiteY3" fmla="*/ 0 h 2255520"/>
              <a:gd name="connsiteX0" fmla="*/ 7620 w 10607040"/>
              <a:gd name="connsiteY0" fmla="*/ 0 h 2255520"/>
              <a:gd name="connsiteX1" fmla="*/ 10607040 w 10607040"/>
              <a:gd name="connsiteY1" fmla="*/ 2255520 h 2255520"/>
              <a:gd name="connsiteX2" fmla="*/ 0 w 10607040"/>
              <a:gd name="connsiteY2" fmla="*/ 2247900 h 2255520"/>
              <a:gd name="connsiteX3" fmla="*/ 7620 w 10607040"/>
              <a:gd name="connsiteY3" fmla="*/ 0 h 2255520"/>
              <a:gd name="connsiteX0" fmla="*/ 0 w 10607072"/>
              <a:gd name="connsiteY0" fmla="*/ 0 h 2259346"/>
              <a:gd name="connsiteX1" fmla="*/ 10607072 w 10607072"/>
              <a:gd name="connsiteY1" fmla="*/ 2259346 h 2259346"/>
              <a:gd name="connsiteX2" fmla="*/ 32 w 10607072"/>
              <a:gd name="connsiteY2" fmla="*/ 2251726 h 2259346"/>
              <a:gd name="connsiteX3" fmla="*/ 0 w 10607072"/>
              <a:gd name="connsiteY3" fmla="*/ 0 h 2259346"/>
              <a:gd name="connsiteX0" fmla="*/ 0 w 10622376"/>
              <a:gd name="connsiteY0" fmla="*/ 0 h 2251726"/>
              <a:gd name="connsiteX1" fmla="*/ 10622376 w 10622376"/>
              <a:gd name="connsiteY1" fmla="*/ 2247868 h 2251726"/>
              <a:gd name="connsiteX2" fmla="*/ 32 w 10622376"/>
              <a:gd name="connsiteY2" fmla="*/ 2251726 h 2251726"/>
              <a:gd name="connsiteX3" fmla="*/ 0 w 10622376"/>
              <a:gd name="connsiteY3" fmla="*/ 0 h 2251726"/>
              <a:gd name="connsiteX0" fmla="*/ 0 w 10626202"/>
              <a:gd name="connsiteY0" fmla="*/ 0 h 2251726"/>
              <a:gd name="connsiteX1" fmla="*/ 10626202 w 10626202"/>
              <a:gd name="connsiteY1" fmla="*/ 2251694 h 2251726"/>
              <a:gd name="connsiteX2" fmla="*/ 32 w 10626202"/>
              <a:gd name="connsiteY2" fmla="*/ 2251726 h 2251726"/>
              <a:gd name="connsiteX3" fmla="*/ 0 w 10626202"/>
              <a:gd name="connsiteY3" fmla="*/ 0 h 225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6202" h="2251726">
                <a:moveTo>
                  <a:pt x="0" y="0"/>
                </a:moveTo>
                <a:lnTo>
                  <a:pt x="10626202" y="2251694"/>
                </a:lnTo>
                <a:lnTo>
                  <a:pt x="32" y="2251726"/>
                </a:lnTo>
                <a:cubicBezTo>
                  <a:pt x="21" y="1501151"/>
                  <a:pt x="11" y="750575"/>
                  <a:pt x="0" y="0"/>
                </a:cubicBezTo>
                <a:close/>
              </a:path>
            </a:pathLst>
          </a:custGeom>
          <a:solidFill>
            <a:srgbClr val="AF0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07"/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2258DABB-50F9-1771-0F6F-FF452B067102}"/>
              </a:ext>
            </a:extLst>
          </p:cNvPr>
          <p:cNvSpPr txBox="1">
            <a:spLocks/>
          </p:cNvSpPr>
          <p:nvPr userDrawn="1"/>
        </p:nvSpPr>
        <p:spPr>
          <a:xfrm>
            <a:off x="4135438" y="3931042"/>
            <a:ext cx="3086894" cy="216865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quiatecest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temquatia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parchic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aborum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quasper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sperfer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rumquam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quam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vel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alibus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oluptas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apelige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nimus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Idellorum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iniatusam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quo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blabore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sume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 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nat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quam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atissi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volorehentin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conseque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aditiundem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doloruptam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tectend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aercill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eniti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diorepudi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eatempo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riberro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erumqui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endParaRPr lang="de-DE" sz="950" dirty="0">
              <a:solidFill>
                <a:srgbClr val="2D3B49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…</a:t>
            </a:r>
            <a:endParaRPr lang="de-DE" sz="950" dirty="0">
              <a:solidFill>
                <a:srgbClr val="333F48"/>
              </a:solidFill>
              <a:effectLst/>
              <a:latin typeface="+mn-lt"/>
            </a:endParaRP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57090147-F031-9830-D26A-C94976F08DF6}"/>
              </a:ext>
            </a:extLst>
          </p:cNvPr>
          <p:cNvSpPr txBox="1">
            <a:spLocks/>
          </p:cNvSpPr>
          <p:nvPr userDrawn="1"/>
        </p:nvSpPr>
        <p:spPr>
          <a:xfrm>
            <a:off x="4135438" y="1530833"/>
            <a:ext cx="3127448" cy="2099217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 marL="0" marR="0" lvl="0" indent="0" algn="l" defTabSz="391648" rtl="0" eaLnBrk="1" fontAlgn="auto" latinLnBrk="0" hangingPunct="1">
              <a:lnSpc>
                <a:spcPct val="100000"/>
              </a:lnSpc>
              <a:spcBef>
                <a:spcPts val="55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08000" algn="l"/>
              </a:tabLst>
              <a:defRPr/>
            </a:pP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Ihiciet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ad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maghiligni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conseditio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Dandell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il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soluptus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Simin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nihilla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boremquam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sin rate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Roratur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illo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tem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ium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quiatur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autet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Sum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quat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moluptae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repraerum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audaestiis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idere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quate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la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dolo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Enitatet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qui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nonestotaes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apereptate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  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sitae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eos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ex et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quae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nihit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fuga</a:t>
            </a:r>
            <a:endParaRPr lang="de-DE" sz="1050" b="1" i="0" dirty="0">
              <a:solidFill>
                <a:srgbClr val="2D3B49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</a:pPr>
            <a:endParaRPr lang="de-DE" sz="950" dirty="0">
              <a:solidFill>
                <a:srgbClr val="333F48"/>
              </a:solidFill>
              <a:effectLst/>
              <a:latin typeface="+mn-lt"/>
            </a:endParaRP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5FE682DB-03B9-F36A-7566-E6D2F422CE79}"/>
              </a:ext>
            </a:extLst>
          </p:cNvPr>
          <p:cNvSpPr txBox="1">
            <a:spLocks/>
          </p:cNvSpPr>
          <p:nvPr userDrawn="1"/>
        </p:nvSpPr>
        <p:spPr>
          <a:xfrm>
            <a:off x="7750965" y="3935601"/>
            <a:ext cx="2975149" cy="3030927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ptateset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quiatecest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temqua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tia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parchic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aborum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quasper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sperfer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rumquam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quam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vel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alibus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oluptas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apelige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nimus.Ullam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nos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…</a:t>
            </a:r>
          </a:p>
          <a:p>
            <a:pPr>
              <a:lnSpc>
                <a:spcPct val="100000"/>
              </a:lnSpc>
            </a:pPr>
            <a:endParaRPr lang="de-DE" sz="950" dirty="0">
              <a:solidFill>
                <a:srgbClr val="2D3B49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Idellorum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iniatusam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quo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blabore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sume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 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nat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atissi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volorehentin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aditiundem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doloruptam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tectend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aercill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eniti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diorepuditas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eatempo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riberro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erumqui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</a:p>
          <a:p>
            <a:pPr marL="0" marR="0" indent="0" algn="l" defTabSz="391648" rtl="0" eaLnBrk="1" fontAlgn="auto" latinLnBrk="0" hangingPunct="1">
              <a:lnSpc>
                <a:spcPct val="100000"/>
              </a:lnSpc>
              <a:spcBef>
                <a:spcPts val="55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sz="950" dirty="0">
              <a:solidFill>
                <a:srgbClr val="333F48"/>
              </a:solidFill>
              <a:effectLst/>
              <a:latin typeface="+mn-lt"/>
            </a:endParaRP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79E73229-86D3-C4D9-30D1-EF222B34A6AC}"/>
              </a:ext>
            </a:extLst>
          </p:cNvPr>
          <p:cNvSpPr txBox="1">
            <a:spLocks/>
          </p:cNvSpPr>
          <p:nvPr userDrawn="1"/>
        </p:nvSpPr>
        <p:spPr>
          <a:xfrm>
            <a:off x="7739063" y="3152090"/>
            <a:ext cx="3024188" cy="53061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600" dirty="0">
                <a:solidFill>
                  <a:srgbClr val="AF0078"/>
                </a:solidFill>
                <a:latin typeface="+mj-lt"/>
              </a:rPr>
              <a:t>An dieser Stelle steht </a:t>
            </a:r>
            <a:br>
              <a:rPr lang="de-DE" sz="1600" dirty="0">
                <a:solidFill>
                  <a:srgbClr val="AF0078"/>
                </a:solidFill>
                <a:latin typeface="+mj-lt"/>
              </a:rPr>
            </a:br>
            <a:r>
              <a:rPr lang="de-DE" sz="1600" dirty="0">
                <a:solidFill>
                  <a:srgbClr val="AF0078"/>
                </a:solidFill>
                <a:latin typeface="+mj-lt"/>
              </a:rPr>
              <a:t>eine zweizeilige Überschrift</a:t>
            </a:r>
            <a:endParaRPr lang="de-DE" sz="1600" b="1" i="0" dirty="0">
              <a:solidFill>
                <a:srgbClr val="AF0078"/>
              </a:solidFill>
              <a:latin typeface="+mj-lt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9FCF9-8F86-BB17-BB37-E2CEA6CF00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3229" y="180897"/>
            <a:ext cx="7166114" cy="3190560"/>
          </a:xfrm>
          <a:custGeom>
            <a:avLst/>
            <a:gdLst>
              <a:gd name="connsiteX0" fmla="*/ 0 w 21668824"/>
              <a:gd name="connsiteY0" fmla="*/ 0 h 9647583"/>
              <a:gd name="connsiteX1" fmla="*/ 21668824 w 21668824"/>
              <a:gd name="connsiteY1" fmla="*/ 0 h 9647583"/>
              <a:gd name="connsiteX2" fmla="*/ 21668824 w 21668824"/>
              <a:gd name="connsiteY2" fmla="*/ 9647583 h 9647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68824" h="9647583">
                <a:moveTo>
                  <a:pt x="0" y="0"/>
                </a:moveTo>
                <a:lnTo>
                  <a:pt x="21668824" y="0"/>
                </a:lnTo>
                <a:lnTo>
                  <a:pt x="21668824" y="9647583"/>
                </a:lnTo>
                <a:close/>
              </a:path>
            </a:pathLst>
          </a:cu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695EA6E2-6682-47F2-8DCA-5668190FC212}"/>
              </a:ext>
            </a:extLst>
          </p:cNvPr>
          <p:cNvSpPr txBox="1"/>
          <p:nvPr userDrawn="1"/>
        </p:nvSpPr>
        <p:spPr>
          <a:xfrm>
            <a:off x="10753091" y="1797877"/>
            <a:ext cx="307777" cy="121962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800" dirty="0"/>
              <a:t>©Uni MS – Nike Gais</a:t>
            </a:r>
          </a:p>
        </p:txBody>
      </p:sp>
    </p:spTree>
    <p:extLst>
      <p:ext uri="{BB962C8B-B14F-4D97-AF65-F5344CB8AC3E}">
        <p14:creationId xmlns:p14="http://schemas.microsoft.com/office/powerpoint/2010/main" val="37556585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6984" userDrawn="1">
          <p15:clr>
            <a:srgbClr val="FBAE40"/>
          </p15:clr>
        </p15:guide>
        <p15:guide id="10" orient="horz" pos="4944" userDrawn="1">
          <p15:clr>
            <a:srgbClr val="FBAE40"/>
          </p15:clr>
        </p15:guide>
        <p15:guide id="11" orient="horz" pos="5012" userDrawn="1">
          <p15:clr>
            <a:srgbClr val="FBAE40"/>
          </p15:clr>
        </p15:guide>
        <p15:guide id="13" pos="6754" userDrawn="1">
          <p15:clr>
            <a:srgbClr val="FBAE40"/>
          </p15:clr>
        </p15:guide>
        <p15:guide id="14" pos="6914" userDrawn="1">
          <p15:clr>
            <a:srgbClr val="FBAE40"/>
          </p15:clr>
        </p15:guide>
        <p15:guide id="15" pos="2605" userDrawn="1">
          <p15:clr>
            <a:srgbClr val="FBAE40"/>
          </p15:clr>
        </p15:guide>
        <p15:guide id="17" pos="114" userDrawn="1">
          <p15:clr>
            <a:srgbClr val="FBAE40"/>
          </p15:clr>
        </p15:guide>
        <p15:guide id="22" orient="horz" pos="4785" userDrawn="1">
          <p15:clr>
            <a:srgbClr val="FBAE40"/>
          </p15:clr>
        </p15:guide>
        <p15:guide id="23" pos="182" userDrawn="1">
          <p15:clr>
            <a:srgbClr val="FBAE40"/>
          </p15:clr>
        </p15:guide>
        <p15:guide id="26" pos="342" userDrawn="1">
          <p15:clr>
            <a:srgbClr val="FBAE40"/>
          </p15:clr>
        </p15:guide>
        <p15:guide id="27" orient="horz" pos="180" userDrawn="1">
          <p15:clr>
            <a:srgbClr val="FBAE40"/>
          </p15:clr>
        </p15:guide>
        <p15:guide id="28" orient="horz" pos="112" userDrawn="1">
          <p15:clr>
            <a:srgbClr val="FBAE40"/>
          </p15:clr>
        </p15:guide>
        <p15:guide id="29" pos="4716" userDrawn="1">
          <p15:clr>
            <a:srgbClr val="FBAE40"/>
          </p15:clr>
        </p15:guide>
        <p15:guide id="30" pos="4875" userDrawn="1">
          <p15:clr>
            <a:srgbClr val="FBAE40"/>
          </p15:clr>
        </p15:guide>
        <p15:guide id="31" pos="4554" userDrawn="1">
          <p15:clr>
            <a:srgbClr val="FBAE40"/>
          </p15:clr>
        </p15:guide>
        <p15:guide id="32" pos="2284" userDrawn="1">
          <p15:clr>
            <a:srgbClr val="FBAE40"/>
          </p15:clr>
        </p15:guide>
        <p15:guide id="33" orient="horz" pos="340" userDrawn="1">
          <p15:clr>
            <a:srgbClr val="FBAE40"/>
          </p15:clr>
        </p15:guide>
        <p15:guide id="34" pos="244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0419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6" r:id="rId2"/>
    <p:sldLayoutId id="2147483687" r:id="rId3"/>
  </p:sldLayoutIdLst>
  <p:hf hdr="0"/>
  <p:txStyles>
    <p:titleStyle>
      <a:lvl1pPr marL="0" indent="0" algn="l" defTabSz="2267851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9600" b="1" i="0" kern="1200" baseline="0">
          <a:solidFill>
            <a:srgbClr val="333F48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Arial" panose="020B0604020202020204" pitchFamily="34" charset="0"/>
        <a:buNone/>
        <a:defRPr lang="de-DE" sz="4800" b="0" i="0" u="none" strike="noStrike" kern="1200" baseline="0" smtClean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803588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800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250031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800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96467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800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142904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800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85752" indent="0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None/>
        <a:defRPr sz="4961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6pPr>
      <a:lvl7pPr marL="2142904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961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7pPr>
      <a:lvl8pPr marL="2142904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961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8pPr>
      <a:lvl9pPr marL="2142904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961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9pPr>
    </p:bodyStyle>
    <p:otherStyle>
      <a:defPPr>
        <a:defRPr lang="de-DE"/>
      </a:defPPr>
      <a:lvl1pPr marL="0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1pPr>
      <a:lvl2pPr marL="1133924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2pPr>
      <a:lvl3pPr marL="2267851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3pPr>
      <a:lvl4pPr marL="3401776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4pPr>
      <a:lvl5pPr marL="4535703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5pPr>
      <a:lvl6pPr marL="5669627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6pPr>
      <a:lvl7pPr marL="6803552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7pPr>
      <a:lvl8pPr marL="7937478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8pPr>
      <a:lvl9pPr marL="9071403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235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7324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5980429"/>
      </p:ext>
    </p:extLst>
  </p:cSld>
  <p:clrMapOvr>
    <a:masterClrMapping/>
  </p:clrMapOvr>
</p:sld>
</file>

<file path=ppt/theme/theme1.xml><?xml version="1.0" encoding="utf-8"?>
<a:theme xmlns:a="http://schemas.openxmlformats.org/drawingml/2006/main" name="Universität Münster Plakatvorlagen // Basis Master">
  <a:themeElements>
    <a:clrScheme name="Universität Münster">
      <a:dk1>
        <a:srgbClr val="333F48"/>
      </a:dk1>
      <a:lt1>
        <a:srgbClr val="F4F4F4"/>
      </a:lt1>
      <a:dk2>
        <a:srgbClr val="F4F4F4"/>
      </a:dk2>
      <a:lt2>
        <a:srgbClr val="333F48"/>
      </a:lt2>
      <a:accent1>
        <a:srgbClr val="AF0078"/>
      </a:accent1>
      <a:accent2>
        <a:srgbClr val="00578A"/>
      </a:accent2>
      <a:accent3>
        <a:srgbClr val="009DD1"/>
      </a:accent3>
      <a:accent4>
        <a:srgbClr val="006E89"/>
      </a:accent4>
      <a:accent5>
        <a:srgbClr val="008E96"/>
      </a:accent5>
      <a:accent6>
        <a:srgbClr val="7AB51D"/>
      </a:accent6>
      <a:hlink>
        <a:srgbClr val="58585A"/>
      </a:hlink>
      <a:folHlink>
        <a:srgbClr val="58585A"/>
      </a:folHlink>
    </a:clrScheme>
    <a:fontScheme name="Universität Mün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GRAPHIT">
      <a:srgbClr val="333F48"/>
    </a:custClr>
    <a:custClr name="CASSIS">
      <a:srgbClr val="AF0078"/>
    </a:custClr>
    <a:custClr name="LAPIS">
      <a:srgbClr val="00578A"/>
    </a:custClr>
    <a:custClr name="CYAN">
      <a:srgbClr val="009DD1"/>
    </a:custClr>
    <a:custClr name="OZEAN">
      <a:srgbClr val="006E89"/>
    </a:custClr>
    <a:custClr name="TÜRKIS">
      <a:srgbClr val="008E96"/>
    </a:custClr>
    <a:custClr name="APFELGRÜN">
      <a:srgbClr val="7AB51D"/>
    </a:custClr>
    <a:custClr name="PERIDOT">
      <a:srgbClr val="B1C800"/>
    </a:custClr>
  </a:custClrLst>
  <a:extLst>
    <a:ext uri="{05A4C25C-085E-4340-85A3-A5531E510DB2}">
      <thm15:themeFamily xmlns:thm15="http://schemas.microsoft.com/office/thememl/2012/main" name="PPT_UnivMs_Var1_Calibri_16x9_02.potx" id="{FCC11A58-F0FC-4909-AAB8-3C3FE25CFE08}" vid="{DDB0152F-92DE-4514-9D13-2F26A5661EA5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PPT_WWU_Var1_Meta_16x9_02</Template>
  <TotalTime>0</TotalTime>
  <Words>0</Words>
  <Application>Microsoft Office PowerPoint</Application>
  <PresentationFormat>Benutzerdefiniert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Meta Offc Pro</vt:lpstr>
      <vt:lpstr>Universität Münster Plakatvorlagen // Basis Master</vt:lpstr>
      <vt:lpstr>PowerPoint-Präsentation</vt:lpstr>
      <vt:lpstr>PowerPoint-Präsentation</vt:lpstr>
      <vt:lpstr>PowerPoint-Präsentation</vt:lpstr>
    </vt:vector>
  </TitlesOfParts>
  <Company>Westfälische Wilhelms-Universität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zweizeilige Titel der Präsentation</dc:title>
  <dc:creator>Thieleke, Christine</dc:creator>
  <cp:lastModifiedBy>Thieleke, Christine</cp:lastModifiedBy>
  <cp:revision>159</cp:revision>
  <dcterms:created xsi:type="dcterms:W3CDTF">2019-09-05T07:16:21Z</dcterms:created>
  <dcterms:modified xsi:type="dcterms:W3CDTF">2024-02-20T09:35:47Z</dcterms:modified>
</cp:coreProperties>
</file>