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4903450" cy="8135938"/>
  <p:notesSz cx="6858000" cy="9144000"/>
  <p:defaultTextStyle>
    <a:defPPr>
      <a:defRPr lang="de-DE"/>
    </a:defPPr>
    <a:lvl1pPr marL="0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1pPr>
    <a:lvl2pPr marL="552227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2pPr>
    <a:lvl3pPr marL="1104453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3pPr>
    <a:lvl4pPr marL="1656680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4pPr>
    <a:lvl5pPr marL="2208904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5pPr>
    <a:lvl6pPr marL="2761131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6pPr>
    <a:lvl7pPr marL="3313357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7pPr>
    <a:lvl8pPr marL="3865584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8pPr>
    <a:lvl9pPr marL="4417811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82828"/>
    <a:srgbClr val="333F48"/>
    <a:srgbClr val="99D6EB"/>
    <a:srgbClr val="4CBADF"/>
    <a:srgbClr val="31B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 autoAdjust="0"/>
    <p:restoredTop sz="96343" autoAdjust="0"/>
  </p:normalViewPr>
  <p:slideViewPr>
    <p:cSldViewPr snapToGrid="0" snapToObjects="1">
      <p:cViewPr varScale="1">
        <p:scale>
          <a:sx n="103" d="100"/>
          <a:sy n="103" d="100"/>
        </p:scale>
        <p:origin x="516" y="14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EDDC4-A7BF-4A62-85FF-17C95660EF76}" type="datetimeFigureOut">
              <a:rPr lang="de-DE" smtClean="0"/>
              <a:t>20.02.2024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03250" y="1143000"/>
            <a:ext cx="5651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B551E-9F22-4B6E-924D-4DC3CE7286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590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1pPr>
    <a:lvl2pPr marL="736302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2pPr>
    <a:lvl3pPr marL="1472605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3pPr>
    <a:lvl4pPr marL="2208904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4pPr>
    <a:lvl5pPr marL="2945206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5pPr>
    <a:lvl6pPr marL="3681509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6pPr>
    <a:lvl7pPr marL="4417811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7pPr>
    <a:lvl8pPr marL="5154113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8pPr>
    <a:lvl9pPr marL="5890415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10.sv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nweise zur Nutzung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1F733EC7-F172-F957-42E0-5F224AB0F6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36" b="-1636"/>
          <a:stretch/>
        </p:blipFill>
        <p:spPr>
          <a:xfrm>
            <a:off x="360000" y="360000"/>
            <a:ext cx="2448000" cy="70823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73A6E33-2F93-F60A-368F-E93080DFEA1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60000" y="7629011"/>
            <a:ext cx="972000" cy="14692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DAA3365-4F32-8D73-B166-FE74118B4AE6}"/>
              </a:ext>
            </a:extLst>
          </p:cNvPr>
          <p:cNvSpPr txBox="1"/>
          <p:nvPr userDrawn="1"/>
        </p:nvSpPr>
        <p:spPr>
          <a:xfrm>
            <a:off x="360001" y="1449220"/>
            <a:ext cx="12864932" cy="58708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0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51990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3976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255965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07943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759933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11919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263909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15898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400" b="1" i="0" u="none" strike="noStrike" dirty="0">
                <a:solidFill>
                  <a:srgbClr val="333F48"/>
                </a:solidFill>
                <a:effectLst/>
                <a:latin typeface="+mj-lt"/>
              </a:rPr>
              <a:t>Hinweise zur Nutzung / </a:t>
            </a:r>
            <a:r>
              <a:rPr lang="de-DE" sz="1400" b="1" i="0" u="none" strike="noStrike" dirty="0" err="1">
                <a:solidFill>
                  <a:srgbClr val="333F48"/>
                </a:solidFill>
                <a:effectLst/>
                <a:latin typeface="+mj-lt"/>
              </a:rPr>
              <a:t>Tips</a:t>
            </a:r>
            <a:r>
              <a:rPr lang="de-DE" sz="1400" b="1" i="0" u="none" strike="noStrike" dirty="0">
                <a:solidFill>
                  <a:srgbClr val="333F48"/>
                </a:solidFill>
                <a:effectLst/>
                <a:latin typeface="+mj-lt"/>
              </a:rPr>
              <a:t> on </a:t>
            </a:r>
            <a:r>
              <a:rPr lang="de-DE" sz="1400" b="1" i="0" u="none" strike="noStrike" dirty="0" err="1">
                <a:solidFill>
                  <a:srgbClr val="333F48"/>
                </a:solidFill>
                <a:effectLst/>
                <a:latin typeface="+mj-lt"/>
              </a:rPr>
              <a:t>use</a:t>
            </a:r>
            <a:br>
              <a:rPr lang="de-DE" sz="1100" b="0" i="0" dirty="0">
                <a:solidFill>
                  <a:srgbClr val="333F48"/>
                </a:solidFill>
                <a:latin typeface="+mn-lt"/>
              </a:rPr>
            </a:br>
            <a:br>
              <a:rPr lang="de-DE" sz="1050" b="0" i="0" dirty="0">
                <a:solidFill>
                  <a:srgbClr val="333F48"/>
                </a:solidFill>
                <a:latin typeface="+mn-lt"/>
              </a:rPr>
            </a:br>
            <a:r>
              <a:rPr lang="de-DE" sz="1050" b="0" i="0" dirty="0">
                <a:solidFill>
                  <a:srgbClr val="333F48"/>
                </a:solidFill>
                <a:latin typeface="+mn-lt"/>
              </a:rPr>
              <a:t>-	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Die Layouts der Folien sind 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Vorlagen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und können angepasst werden. Folgende 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Änderungen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sind möglich: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endParaRPr lang="de-DE" sz="1050" b="0" i="0" u="none" strike="noStrike" dirty="0">
              <a:solidFill>
                <a:srgbClr val="333F48"/>
              </a:solidFill>
              <a:effectLst/>
              <a:latin typeface="+mn-lt"/>
            </a:endParaRP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und Copyright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 Folienmaster öffnen. 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Textänderungen: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Folienmaster öffnen.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Designfarben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Ansicht &gt; Folienmaster &gt; Form anklicken &gt; Formformat &gt; Formkontur (bei Linien) bzw. Fülleffekt (bei Flächen) &gt; Farbe wählen (Uni-Farben sind hinterlegt)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Bilder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 Ansicht &gt; Folienmaster &gt; Bild anklicken &gt; (ggf. Farbfläche beiseite schieben) &gt; Bild anklicken &gt; Bildformat &gt; „Bild ändern“ &gt; Bild hochladen &gt;  (ggf. Farbfläche/-filter wieder über das Bild schieben)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Bilder formatieren/positionieren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Rechter Mausklick auf das Bild &gt; „Zuschneiden“. ACHTUNG: Verzerren Sie das Bild nicht! Nutzen Sie beim Skalieren ausschließlich die Eckpunkte </a:t>
            </a: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	und halten Sie die Shifttaste währenddessen gedrückt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1" i="0" u="sng" strike="noStrike" dirty="0">
                <a:solidFill>
                  <a:srgbClr val="333F48"/>
                </a:solidFill>
                <a:effectLst/>
                <a:latin typeface="+mn-lt"/>
              </a:rPr>
              <a:t>Druck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: Folie erst als PDF speichern! 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Datei &gt; speichern unter &gt; Ort suchen &gt; Dateityp PDF wählen &gt; Optionen anklicken &gt; gewünschte Folie auswählen &gt; mit „OK“ bestätigen &gt; speichern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-	Geben Sie bei der Verwendung von Bildern bitte das Copyright an. 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-	The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layouts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templates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and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can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adapted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. The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following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changes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possible: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and </a:t>
            </a:r>
            <a:r>
              <a:rPr lang="de-DE" sz="105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copyright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Open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. 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Text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Open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. 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</a:t>
            </a:r>
            <a:r>
              <a:rPr lang="de-DE" sz="105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colours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View &gt; Slide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Click on form &gt; Format &gt; Shape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contour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lines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)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fill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effect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areas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) &gt; Select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Images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 View &gt; Slide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Click on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(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Where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required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 Shift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to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one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side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) &gt; Image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format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Select "Change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" &gt; Upload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picture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Where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required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Replace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filter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)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0" i="0" u="sng" strike="noStrike" dirty="0">
                <a:solidFill>
                  <a:srgbClr val="333F48"/>
                </a:solidFill>
                <a:effectLst/>
                <a:latin typeface="+mn-lt"/>
              </a:rPr>
              <a:t>Format </a:t>
            </a:r>
            <a:r>
              <a:rPr lang="de-DE" sz="105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images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: Right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mouse-click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on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background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and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"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Crop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". PLEASE NOTE: Do not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distort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!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resizing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an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,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use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only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corner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marks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	and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keep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shift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button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pressed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while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doing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so</a:t>
            </a: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50" b="1" i="0" u="sng" strike="noStrike" dirty="0">
                <a:solidFill>
                  <a:srgbClr val="333F48"/>
                </a:solidFill>
                <a:effectLst/>
                <a:latin typeface="+mn-lt"/>
              </a:rPr>
              <a:t>Print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: Save </a:t>
            </a:r>
            <a:r>
              <a:rPr lang="de-DE" sz="105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as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 PDF </a:t>
            </a:r>
            <a:r>
              <a:rPr lang="de-DE" sz="105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first</a:t>
            </a:r>
            <a:r>
              <a:rPr lang="de-DE" sz="1050" b="1" i="0" u="none" strike="noStrike" dirty="0">
                <a:solidFill>
                  <a:srgbClr val="333F48"/>
                </a:solidFill>
                <a:effectLst/>
                <a:latin typeface="+mn-lt"/>
              </a:rPr>
              <a:t>! 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File &gt; save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search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location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&gt;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type PDF &gt;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click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options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desired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confirm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with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"OK" &gt; save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-	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Using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pictures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,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please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quote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5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copyright</a:t>
            </a: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5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endParaRPr lang="de-DE" sz="1050" b="0" i="0" u="none" strike="noStrike" dirty="0">
              <a:solidFill>
                <a:srgbClr val="333F48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43658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sign A.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B8760E43-5858-8FD3-FD31-3CE115ECD8F7}"/>
              </a:ext>
            </a:extLst>
          </p:cNvPr>
          <p:cNvSpPr/>
          <p:nvPr userDrawn="1"/>
        </p:nvSpPr>
        <p:spPr>
          <a:xfrm>
            <a:off x="3848717" y="180000"/>
            <a:ext cx="7241090" cy="7776550"/>
          </a:xfrm>
          <a:prstGeom prst="rect">
            <a:avLst/>
          </a:prstGeom>
          <a:solidFill>
            <a:srgbClr val="AF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7" dirty="0"/>
              <a:t> </a:t>
            </a:r>
          </a:p>
        </p:txBody>
      </p: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D6E9DEE8-9DB0-628B-DBAD-F198D2944E02}"/>
              </a:ext>
            </a:extLst>
          </p:cNvPr>
          <p:cNvCxnSpPr>
            <a:cxnSpLocks/>
          </p:cNvCxnSpPr>
          <p:nvPr userDrawn="1"/>
        </p:nvCxnSpPr>
        <p:spPr>
          <a:xfrm>
            <a:off x="108000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4D828700-28B9-0D97-5276-4B8671928812}"/>
              </a:ext>
            </a:extLst>
          </p:cNvPr>
          <p:cNvCxnSpPr>
            <a:cxnSpLocks/>
          </p:cNvCxnSpPr>
          <p:nvPr userDrawn="1"/>
        </p:nvCxnSpPr>
        <p:spPr>
          <a:xfrm>
            <a:off x="322263" y="720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1BCF3D5B-E561-80D3-5E8C-796F85052EA1}"/>
              </a:ext>
            </a:extLst>
          </p:cNvPr>
          <p:cNvCxnSpPr>
            <a:cxnSpLocks/>
          </p:cNvCxnSpPr>
          <p:nvPr userDrawn="1"/>
        </p:nvCxnSpPr>
        <p:spPr>
          <a:xfrm>
            <a:off x="745172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>
            <a:extLst>
              <a:ext uri="{FF2B5EF4-FFF2-40B4-BE49-F238E27FC236}">
                <a16:creationId xmlns:a16="http://schemas.microsoft.com/office/drawing/2014/main" id="{3229FA0E-4B76-B9EC-C2AB-2D0AD5259105}"/>
              </a:ext>
            </a:extLst>
          </p:cNvPr>
          <p:cNvCxnSpPr>
            <a:cxnSpLocks/>
          </p:cNvCxnSpPr>
          <p:nvPr userDrawn="1"/>
        </p:nvCxnSpPr>
        <p:spPr>
          <a:xfrm>
            <a:off x="385172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E155B750-08B6-6A21-DF39-7CEF4E78F03A}"/>
              </a:ext>
            </a:extLst>
          </p:cNvPr>
          <p:cNvCxnSpPr>
            <a:cxnSpLocks/>
          </p:cNvCxnSpPr>
          <p:nvPr userDrawn="1"/>
        </p:nvCxnSpPr>
        <p:spPr>
          <a:xfrm>
            <a:off x="1109027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>
            <a:extLst>
              <a:ext uri="{FF2B5EF4-FFF2-40B4-BE49-F238E27FC236}">
                <a16:creationId xmlns:a16="http://schemas.microsoft.com/office/drawing/2014/main" id="{00A04688-3D79-770F-911B-79E2E01F63C5}"/>
              </a:ext>
            </a:extLst>
          </p:cNvPr>
          <p:cNvCxnSpPr>
            <a:cxnSpLocks/>
          </p:cNvCxnSpPr>
          <p:nvPr userDrawn="1"/>
        </p:nvCxnSpPr>
        <p:spPr>
          <a:xfrm>
            <a:off x="2175438" y="143318"/>
            <a:ext cx="8914838" cy="1888683"/>
          </a:xfrm>
          <a:prstGeom prst="line">
            <a:avLst/>
          </a:prstGeom>
          <a:ln w="33020" cap="sq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>
            <a:extLst>
              <a:ext uri="{FF2B5EF4-FFF2-40B4-BE49-F238E27FC236}">
                <a16:creationId xmlns:a16="http://schemas.microsoft.com/office/drawing/2014/main" id="{99D96154-5137-2CB2-3A29-323EBD7EEB0A}"/>
              </a:ext>
            </a:extLst>
          </p:cNvPr>
          <p:cNvCxnSpPr>
            <a:cxnSpLocks/>
          </p:cNvCxnSpPr>
          <p:nvPr userDrawn="1"/>
        </p:nvCxnSpPr>
        <p:spPr>
          <a:xfrm flipV="1">
            <a:off x="-259079" y="6652264"/>
            <a:ext cx="11349355" cy="1205114"/>
          </a:xfrm>
          <a:prstGeom prst="line">
            <a:avLst/>
          </a:prstGeom>
          <a:ln w="33020" cap="sq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>
            <a:extLst>
              <a:ext uri="{FF2B5EF4-FFF2-40B4-BE49-F238E27FC236}">
                <a16:creationId xmlns:a16="http://schemas.microsoft.com/office/drawing/2014/main" id="{7646651D-948B-6DFC-2C1A-C22931386BD5}"/>
              </a:ext>
            </a:extLst>
          </p:cNvPr>
          <p:cNvCxnSpPr>
            <a:cxnSpLocks/>
          </p:cNvCxnSpPr>
          <p:nvPr userDrawn="1"/>
        </p:nvCxnSpPr>
        <p:spPr>
          <a:xfrm>
            <a:off x="10985937" y="2420895"/>
            <a:ext cx="3738127" cy="784097"/>
          </a:xfrm>
          <a:prstGeom prst="line">
            <a:avLst/>
          </a:prstGeom>
          <a:ln w="33020" cap="sq">
            <a:solidFill>
              <a:srgbClr val="AF0078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>
            <a:extLst>
              <a:ext uri="{FF2B5EF4-FFF2-40B4-BE49-F238E27FC236}">
                <a16:creationId xmlns:a16="http://schemas.microsoft.com/office/drawing/2014/main" id="{1E7AB696-9F62-0839-7262-03C0A7A869BB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85937" y="5884451"/>
            <a:ext cx="3738127" cy="391530"/>
          </a:xfrm>
          <a:prstGeom prst="line">
            <a:avLst/>
          </a:prstGeom>
          <a:ln w="33020" cap="sq">
            <a:solidFill>
              <a:srgbClr val="AF0078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Grafik 38" descr="Ein Bild, das violett, Magenta, lila, Flieder enthält.&#10;&#10;Automatisch generierte Beschreibung">
            <a:extLst>
              <a:ext uri="{FF2B5EF4-FFF2-40B4-BE49-F238E27FC236}">
                <a16:creationId xmlns:a16="http://schemas.microsoft.com/office/drawing/2014/main" id="{E927A471-12B8-CF3A-2A91-6C8A97EA48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307" y="180000"/>
            <a:ext cx="3636000" cy="7776550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61B455DF-6B35-5C2E-5257-613A8C1E7815}"/>
              </a:ext>
            </a:extLst>
          </p:cNvPr>
          <p:cNvSpPr txBox="1"/>
          <p:nvPr userDrawn="1"/>
        </p:nvSpPr>
        <p:spPr>
          <a:xfrm>
            <a:off x="5235389" y="-421341"/>
            <a:ext cx="184731" cy="2627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107" dirty="0"/>
          </a:p>
        </p:txBody>
      </p:sp>
      <p:sp>
        <p:nvSpPr>
          <p:cNvPr id="41" name="Hilfslinien">
            <a:extLst>
              <a:ext uri="{FF2B5EF4-FFF2-40B4-BE49-F238E27FC236}">
                <a16:creationId xmlns:a16="http://schemas.microsoft.com/office/drawing/2014/main" id="{0F03BFC2-8338-78D0-DF79-4D593118E447}"/>
              </a:ext>
            </a:extLst>
          </p:cNvPr>
          <p:cNvSpPr txBox="1"/>
          <p:nvPr userDrawn="1"/>
        </p:nvSpPr>
        <p:spPr>
          <a:xfrm rot="10800000" flipH="1" flipV="1">
            <a:off x="3851275" y="-783604"/>
            <a:ext cx="723741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Hilfslinien anzeigen über Menu: Ansicht &gt; Anzeigen &gt; Haken bei Führungslinien setzen</a:t>
            </a:r>
          </a:p>
        </p:txBody>
      </p:sp>
      <p:sp>
        <p:nvSpPr>
          <p:cNvPr id="42" name="Hilfslinien">
            <a:extLst>
              <a:ext uri="{FF2B5EF4-FFF2-40B4-BE49-F238E27FC236}">
                <a16:creationId xmlns:a16="http://schemas.microsoft.com/office/drawing/2014/main" id="{4020A8EF-A6B4-FA02-22F5-83B3522B4021}"/>
              </a:ext>
            </a:extLst>
          </p:cNvPr>
          <p:cNvSpPr txBox="1"/>
          <p:nvPr userDrawn="1"/>
        </p:nvSpPr>
        <p:spPr>
          <a:xfrm rot="10800000" flipH="1" flipV="1">
            <a:off x="7451724" y="-350984"/>
            <a:ext cx="3636965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101 mm</a:t>
            </a:r>
          </a:p>
        </p:txBody>
      </p:sp>
      <p:sp>
        <p:nvSpPr>
          <p:cNvPr id="43" name="Hilfslinien">
            <a:extLst>
              <a:ext uri="{FF2B5EF4-FFF2-40B4-BE49-F238E27FC236}">
                <a16:creationId xmlns:a16="http://schemas.microsoft.com/office/drawing/2014/main" id="{6A7BE81F-2C28-4F4A-A390-267A8D42A420}"/>
              </a:ext>
            </a:extLst>
          </p:cNvPr>
          <p:cNvSpPr txBox="1"/>
          <p:nvPr userDrawn="1"/>
        </p:nvSpPr>
        <p:spPr>
          <a:xfrm rot="10800000" flipH="1" flipV="1">
            <a:off x="3851725" y="-350984"/>
            <a:ext cx="3599998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sp>
        <p:nvSpPr>
          <p:cNvPr id="44" name="Hilfslinien">
            <a:extLst>
              <a:ext uri="{FF2B5EF4-FFF2-40B4-BE49-F238E27FC236}">
                <a16:creationId xmlns:a16="http://schemas.microsoft.com/office/drawing/2014/main" id="{A54A52EF-DE13-4917-E564-9D031F6B8C53}"/>
              </a:ext>
            </a:extLst>
          </p:cNvPr>
          <p:cNvSpPr txBox="1"/>
          <p:nvPr userDrawn="1"/>
        </p:nvSpPr>
        <p:spPr>
          <a:xfrm rot="10800000" flipH="1" flipV="1">
            <a:off x="11089659" y="-350984"/>
            <a:ext cx="352645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98 mm</a:t>
            </a:r>
          </a:p>
        </p:txBody>
      </p:sp>
      <p:sp>
        <p:nvSpPr>
          <p:cNvPr id="45" name="Hilfslinien">
            <a:extLst>
              <a:ext uri="{FF2B5EF4-FFF2-40B4-BE49-F238E27FC236}">
                <a16:creationId xmlns:a16="http://schemas.microsoft.com/office/drawing/2014/main" id="{CBE13BAB-133F-36D0-C783-C432B9D78D41}"/>
              </a:ext>
            </a:extLst>
          </p:cNvPr>
          <p:cNvSpPr txBox="1"/>
          <p:nvPr userDrawn="1"/>
        </p:nvSpPr>
        <p:spPr>
          <a:xfrm rot="10800000" flipH="1" flipV="1">
            <a:off x="322263" y="-350984"/>
            <a:ext cx="352645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98 mm</a:t>
            </a:r>
          </a:p>
        </p:txBody>
      </p:sp>
      <p:cxnSp>
        <p:nvCxnSpPr>
          <p:cNvPr id="46" name="Gerade Verbindung 45">
            <a:extLst>
              <a:ext uri="{FF2B5EF4-FFF2-40B4-BE49-F238E27FC236}">
                <a16:creationId xmlns:a16="http://schemas.microsoft.com/office/drawing/2014/main" id="{4A7FC45E-8753-E9C3-6776-5FB69ED9245C}"/>
              </a:ext>
            </a:extLst>
          </p:cNvPr>
          <p:cNvCxnSpPr>
            <a:cxnSpLocks/>
          </p:cNvCxnSpPr>
          <p:nvPr userDrawn="1"/>
        </p:nvCxnSpPr>
        <p:spPr>
          <a:xfrm>
            <a:off x="14728521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>
            <a:extLst>
              <a:ext uri="{FF2B5EF4-FFF2-40B4-BE49-F238E27FC236}">
                <a16:creationId xmlns:a16="http://schemas.microsoft.com/office/drawing/2014/main" id="{84EEC54A-E5B4-E866-153C-AC74BA804F62}"/>
              </a:ext>
            </a:extLst>
          </p:cNvPr>
          <p:cNvCxnSpPr>
            <a:cxnSpLocks/>
          </p:cNvCxnSpPr>
          <p:nvPr userDrawn="1"/>
        </p:nvCxnSpPr>
        <p:spPr>
          <a:xfrm>
            <a:off x="14616000" y="720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>
            <a:extLst>
              <a:ext uri="{FF2B5EF4-FFF2-40B4-BE49-F238E27FC236}">
                <a16:creationId xmlns:a16="http://schemas.microsoft.com/office/drawing/2014/main" id="{B80009A1-A5FC-3B67-CE89-1EF13E8E10CC}"/>
              </a:ext>
            </a:extLst>
          </p:cNvPr>
          <p:cNvCxnSpPr>
            <a:cxnSpLocks/>
          </p:cNvCxnSpPr>
          <p:nvPr userDrawn="1"/>
        </p:nvCxnSpPr>
        <p:spPr>
          <a:xfrm>
            <a:off x="108000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>
            <a:extLst>
              <a:ext uri="{FF2B5EF4-FFF2-40B4-BE49-F238E27FC236}">
                <a16:creationId xmlns:a16="http://schemas.microsoft.com/office/drawing/2014/main" id="{5E6BD78C-7579-9299-FABD-519E75236995}"/>
              </a:ext>
            </a:extLst>
          </p:cNvPr>
          <p:cNvCxnSpPr>
            <a:cxnSpLocks/>
          </p:cNvCxnSpPr>
          <p:nvPr userDrawn="1"/>
        </p:nvCxnSpPr>
        <p:spPr>
          <a:xfrm>
            <a:off x="322263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>
            <a:extLst>
              <a:ext uri="{FF2B5EF4-FFF2-40B4-BE49-F238E27FC236}">
                <a16:creationId xmlns:a16="http://schemas.microsoft.com/office/drawing/2014/main" id="{2A1BB7E4-76A8-9414-6368-2B5350C55BDB}"/>
              </a:ext>
            </a:extLst>
          </p:cNvPr>
          <p:cNvCxnSpPr>
            <a:cxnSpLocks/>
          </p:cNvCxnSpPr>
          <p:nvPr userDrawn="1"/>
        </p:nvCxnSpPr>
        <p:spPr>
          <a:xfrm>
            <a:off x="14616000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>
            <a:extLst>
              <a:ext uri="{FF2B5EF4-FFF2-40B4-BE49-F238E27FC236}">
                <a16:creationId xmlns:a16="http://schemas.microsoft.com/office/drawing/2014/main" id="{57A9B487-A206-9B57-F172-3D9359606E2D}"/>
              </a:ext>
            </a:extLst>
          </p:cNvPr>
          <p:cNvCxnSpPr>
            <a:cxnSpLocks/>
          </p:cNvCxnSpPr>
          <p:nvPr userDrawn="1"/>
        </p:nvCxnSpPr>
        <p:spPr>
          <a:xfrm>
            <a:off x="14728521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feld 64">
            <a:extLst>
              <a:ext uri="{FF2B5EF4-FFF2-40B4-BE49-F238E27FC236}">
                <a16:creationId xmlns:a16="http://schemas.microsoft.com/office/drawing/2014/main" id="{5CB21374-16C3-EED4-52DA-3E12E2277D55}"/>
              </a:ext>
            </a:extLst>
          </p:cNvPr>
          <p:cNvSpPr txBox="1"/>
          <p:nvPr userDrawn="1"/>
        </p:nvSpPr>
        <p:spPr>
          <a:xfrm>
            <a:off x="-15949" y="-430619"/>
            <a:ext cx="184731" cy="2627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cxnSp>
        <p:nvCxnSpPr>
          <p:cNvPr id="66" name="Gerade Verbindung 65">
            <a:extLst>
              <a:ext uri="{FF2B5EF4-FFF2-40B4-BE49-F238E27FC236}">
                <a16:creationId xmlns:a16="http://schemas.microsoft.com/office/drawing/2014/main" id="{2E6EF2DE-2313-33F1-A81E-DD9F3A1E33D0}"/>
              </a:ext>
            </a:extLst>
          </p:cNvPr>
          <p:cNvCxnSpPr>
            <a:cxnSpLocks/>
          </p:cNvCxnSpPr>
          <p:nvPr userDrawn="1"/>
        </p:nvCxnSpPr>
        <p:spPr>
          <a:xfrm>
            <a:off x="385172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66">
            <a:extLst>
              <a:ext uri="{FF2B5EF4-FFF2-40B4-BE49-F238E27FC236}">
                <a16:creationId xmlns:a16="http://schemas.microsoft.com/office/drawing/2014/main" id="{09E00575-B931-8674-7E6C-94DD567F521F}"/>
              </a:ext>
            </a:extLst>
          </p:cNvPr>
          <p:cNvCxnSpPr>
            <a:cxnSpLocks/>
          </p:cNvCxnSpPr>
          <p:nvPr userDrawn="1"/>
        </p:nvCxnSpPr>
        <p:spPr>
          <a:xfrm>
            <a:off x="745172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>
            <a:extLst>
              <a:ext uri="{FF2B5EF4-FFF2-40B4-BE49-F238E27FC236}">
                <a16:creationId xmlns:a16="http://schemas.microsoft.com/office/drawing/2014/main" id="{DCA93F62-346D-6756-8B3A-F9C268326E47}"/>
              </a:ext>
            </a:extLst>
          </p:cNvPr>
          <p:cNvCxnSpPr>
            <a:cxnSpLocks/>
          </p:cNvCxnSpPr>
          <p:nvPr userDrawn="1"/>
        </p:nvCxnSpPr>
        <p:spPr>
          <a:xfrm>
            <a:off x="11093450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Grafik 68" descr="Ein Bild, das Muster, Quadrat, Symmetrie, Kunst enthält.&#10;&#10;Automatisch generierte Beschreibung">
            <a:extLst>
              <a:ext uri="{FF2B5EF4-FFF2-40B4-BE49-F238E27FC236}">
                <a16:creationId xmlns:a16="http://schemas.microsoft.com/office/drawing/2014/main" id="{7E8878AE-7199-79F7-D5A3-55DC5D5F85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2540" y="6243538"/>
            <a:ext cx="680181" cy="67331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036807C-A74A-8CA6-62F2-6D1F51B841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-1636" b="-1636"/>
          <a:stretch/>
        </p:blipFill>
        <p:spPr>
          <a:xfrm>
            <a:off x="7700964" y="526533"/>
            <a:ext cx="1620000" cy="465796"/>
          </a:xfrm>
          <a:prstGeom prst="rect">
            <a:avLst/>
          </a:prstGeom>
        </p:spPr>
      </p:pic>
      <p:sp>
        <p:nvSpPr>
          <p:cNvPr id="2" name="Textplatzhalter 7">
            <a:extLst>
              <a:ext uri="{FF2B5EF4-FFF2-40B4-BE49-F238E27FC236}">
                <a16:creationId xmlns:a16="http://schemas.microsoft.com/office/drawing/2014/main" id="{27AE68A6-4FD6-7EE8-290F-7F364EF8EE61}"/>
              </a:ext>
            </a:extLst>
          </p:cNvPr>
          <p:cNvSpPr txBox="1">
            <a:spLocks/>
          </p:cNvSpPr>
          <p:nvPr userDrawn="1"/>
        </p:nvSpPr>
        <p:spPr>
          <a:xfrm>
            <a:off x="11339724" y="3264062"/>
            <a:ext cx="3025564" cy="1812139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500" dirty="0">
                <a:latin typeface="+mj-lt"/>
              </a:rPr>
              <a:t>Hier ist ein Text,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der als </a:t>
            </a:r>
            <a:r>
              <a:rPr lang="de-DE" sz="2500" b="1" i="0" dirty="0">
                <a:latin typeface="+mj-lt"/>
              </a:rPr>
              <a:t>Einstieg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dient oder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hervorgehoben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werden soll.</a:t>
            </a:r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9CEF57ED-AA5C-B4CF-EBB1-008ACC9D1A5E}"/>
              </a:ext>
            </a:extLst>
          </p:cNvPr>
          <p:cNvSpPr txBox="1">
            <a:spLocks/>
          </p:cNvSpPr>
          <p:nvPr userDrawn="1"/>
        </p:nvSpPr>
        <p:spPr>
          <a:xfrm>
            <a:off x="7695592" y="2529126"/>
            <a:ext cx="3136070" cy="1051563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500" dirty="0">
                <a:solidFill>
                  <a:schemeClr val="bg1"/>
                </a:solidFill>
                <a:latin typeface="+mj-lt"/>
              </a:rPr>
              <a:t>An dieser Stelle</a:t>
            </a:r>
            <a:br>
              <a:rPr lang="de-DE" sz="2500" dirty="0">
                <a:solidFill>
                  <a:schemeClr val="bg1"/>
                </a:solidFill>
                <a:latin typeface="+mj-lt"/>
              </a:rPr>
            </a:br>
            <a:r>
              <a:rPr lang="de-DE" sz="2500" dirty="0">
                <a:solidFill>
                  <a:schemeClr val="bg1"/>
                </a:solidFill>
                <a:latin typeface="+mj-lt"/>
              </a:rPr>
              <a:t>steht die</a:t>
            </a:r>
            <a:br>
              <a:rPr lang="de-DE" sz="2500" dirty="0">
                <a:solidFill>
                  <a:schemeClr val="bg1"/>
                </a:solidFill>
                <a:latin typeface="+mj-lt"/>
              </a:rPr>
            </a:br>
            <a:r>
              <a:rPr lang="de-DE" sz="2500" b="1" i="0" dirty="0">
                <a:solidFill>
                  <a:schemeClr val="bg1"/>
                </a:solidFill>
                <a:latin typeface="+mj-lt"/>
              </a:rPr>
              <a:t>Überschrift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98952C50-8047-F664-D5A7-BECBBC81D62D}"/>
              </a:ext>
            </a:extLst>
          </p:cNvPr>
          <p:cNvSpPr txBox="1">
            <a:spLocks/>
          </p:cNvSpPr>
          <p:nvPr userDrawn="1"/>
        </p:nvSpPr>
        <p:spPr>
          <a:xfrm>
            <a:off x="7695592" y="4033185"/>
            <a:ext cx="3136070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Zusätzliche Informationen</a:t>
            </a:r>
            <a:br>
              <a:rPr lang="de-DE" sz="1600" dirty="0">
                <a:solidFill>
                  <a:schemeClr val="bg1"/>
                </a:solidFill>
                <a:latin typeface="+mj-lt"/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</a:rPr>
              <a:t>werden hier platziert.</a:t>
            </a:r>
            <a:br>
              <a:rPr lang="de-DE" sz="1600" dirty="0">
                <a:latin typeface="+mj-lt"/>
              </a:rPr>
            </a:br>
            <a:endParaRPr lang="de-DE" sz="1600" b="1" i="0" dirty="0">
              <a:latin typeface="+mj-lt"/>
            </a:endParaRP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822AD212-A68E-CD51-4FC9-C26D1C633921}"/>
              </a:ext>
            </a:extLst>
          </p:cNvPr>
          <p:cNvSpPr txBox="1">
            <a:spLocks/>
          </p:cNvSpPr>
          <p:nvPr userDrawn="1"/>
        </p:nvSpPr>
        <p:spPr>
          <a:xfrm>
            <a:off x="8980849" y="7178124"/>
            <a:ext cx="1850813" cy="44558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de-DE" sz="950" b="0" i="0" dirty="0">
                <a:solidFill>
                  <a:srgbClr val="333F48"/>
                </a:solidFill>
                <a:latin typeface="+mn-lt"/>
              </a:rPr>
              <a:t>Freiraum für Sekundärlogo(s)</a:t>
            </a:r>
            <a:br>
              <a:rPr lang="de-DE" sz="950" b="0" i="0" dirty="0">
                <a:solidFill>
                  <a:srgbClr val="333F48"/>
                </a:solidFill>
                <a:latin typeface="+mn-lt"/>
              </a:rPr>
            </a:br>
            <a:r>
              <a:rPr lang="de-DE" sz="950" b="0" i="0" dirty="0">
                <a:solidFill>
                  <a:srgbClr val="333F48"/>
                </a:solidFill>
                <a:latin typeface="+mn-lt"/>
              </a:rPr>
              <a:t>Name des Fachbereichs,</a:t>
            </a:r>
            <a:br>
              <a:rPr lang="de-DE" sz="950" b="0" i="0" dirty="0">
                <a:solidFill>
                  <a:srgbClr val="333F48"/>
                </a:solidFill>
                <a:latin typeface="+mn-lt"/>
              </a:rPr>
            </a:br>
            <a:r>
              <a:rPr lang="de-DE" sz="950" b="0" i="0" dirty="0">
                <a:solidFill>
                  <a:srgbClr val="333F48"/>
                </a:solidFill>
                <a:latin typeface="+mn-lt"/>
              </a:rPr>
              <a:t>Instituts oder SFBs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A96264DB-2DAF-4894-0556-373F39BFB881}"/>
              </a:ext>
            </a:extLst>
          </p:cNvPr>
          <p:cNvSpPr txBox="1">
            <a:spLocks/>
          </p:cNvSpPr>
          <p:nvPr userDrawn="1"/>
        </p:nvSpPr>
        <p:spPr>
          <a:xfrm>
            <a:off x="4099189" y="4750009"/>
            <a:ext cx="2674738" cy="163397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Universität Münster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Name des Fachbereichs, Instituts oder SFBs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Musterstraße 123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481xx Münster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Tel.: +49 251 83-12345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E-Mail: </a:t>
            </a:r>
            <a:r>
              <a:rPr lang="de-DE" sz="950" dirty="0" err="1">
                <a:solidFill>
                  <a:schemeClr val="bg1"/>
                </a:solidFill>
                <a:effectLst/>
                <a:latin typeface="+mn-lt"/>
              </a:rPr>
              <a:t>musteradresse@uni-muenster.de</a:t>
            </a:r>
            <a:br>
              <a:rPr lang="de-DE" sz="950" b="0" dirty="0">
                <a:solidFill>
                  <a:schemeClr val="bg1"/>
                </a:solidFill>
                <a:effectLst/>
                <a:latin typeface="+mn-lt"/>
              </a:rPr>
            </a:br>
            <a:br>
              <a:rPr lang="de-DE" sz="950" b="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b="1" dirty="0">
                <a:solidFill>
                  <a:schemeClr val="bg1"/>
                </a:solidFill>
                <a:effectLst/>
                <a:latin typeface="+mn-lt"/>
              </a:rPr>
              <a:t>uni-</a:t>
            </a:r>
            <a:r>
              <a:rPr lang="de-DE" sz="950" b="1" dirty="0" err="1">
                <a:solidFill>
                  <a:schemeClr val="bg1"/>
                </a:solidFill>
                <a:effectLst/>
                <a:latin typeface="+mn-lt"/>
              </a:rPr>
              <a:t>muenster.de</a:t>
            </a:r>
            <a:endParaRPr lang="de-DE" sz="95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952D6A6-17D3-5353-277C-1BF6AAD80C75}"/>
              </a:ext>
            </a:extLst>
          </p:cNvPr>
          <p:cNvSpPr txBox="1">
            <a:spLocks/>
          </p:cNvSpPr>
          <p:nvPr userDrawn="1"/>
        </p:nvSpPr>
        <p:spPr>
          <a:xfrm>
            <a:off x="4099188" y="4033185"/>
            <a:ext cx="2906114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Kontaktangaben</a:t>
            </a:r>
            <a:br>
              <a:rPr lang="de-DE" sz="1600" dirty="0">
                <a:solidFill>
                  <a:schemeClr val="bg1"/>
                </a:solidFill>
                <a:latin typeface="+mj-lt"/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</a:rPr>
              <a:t>stehen hier </a:t>
            </a:r>
            <a:endParaRPr lang="de-DE" sz="1600" b="1" i="0" dirty="0">
              <a:latin typeface="+mj-lt"/>
            </a:endParaRP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59095EEE-816E-21B7-3863-9DF8584A6BDA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3322581" y="1259180"/>
            <a:ext cx="1504993" cy="30247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algn="r"/>
            <a:r>
              <a:rPr lang="de-DE" sz="600" dirty="0">
                <a:solidFill>
                  <a:schemeClr val="bg1"/>
                </a:solidFill>
                <a:effectLst/>
                <a:latin typeface="+mn-lt"/>
              </a:rPr>
              <a:t>Fotos: © Uni Münster – Nike Gais Fotografie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85BA7CA-A01A-3C94-C0E2-719B8B18CBD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695077" y="7510593"/>
            <a:ext cx="645414" cy="102680"/>
          </a:xfrm>
          <a:prstGeom prst="rect">
            <a:avLst/>
          </a:prstGeom>
        </p:spPr>
      </p:pic>
      <p:sp>
        <p:nvSpPr>
          <p:cNvPr id="50" name="Textfeld 49">
            <a:extLst>
              <a:ext uri="{FF2B5EF4-FFF2-40B4-BE49-F238E27FC236}">
                <a16:creationId xmlns:a16="http://schemas.microsoft.com/office/drawing/2014/main" id="{E221161F-1689-43DC-AC14-F1FF13F239AE}"/>
              </a:ext>
            </a:extLst>
          </p:cNvPr>
          <p:cNvSpPr txBox="1"/>
          <p:nvPr userDrawn="1"/>
        </p:nvSpPr>
        <p:spPr>
          <a:xfrm>
            <a:off x="3593780" y="5341550"/>
            <a:ext cx="307777" cy="12196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©Uni MS – Nike Gais</a:t>
            </a:r>
          </a:p>
        </p:txBody>
      </p:sp>
    </p:spTree>
    <p:extLst>
      <p:ext uri="{BB962C8B-B14F-4D97-AF65-F5344CB8AC3E}">
        <p14:creationId xmlns:p14="http://schemas.microsoft.com/office/powerpoint/2010/main" val="2171490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62" userDrawn="1">
          <p15:clr>
            <a:srgbClr val="FBAE40"/>
          </p15:clr>
        </p15:guide>
        <p15:guide id="2" pos="4694" userDrawn="1">
          <p15:clr>
            <a:srgbClr val="FBAE40"/>
          </p15:clr>
        </p15:guide>
        <p15:guide id="3" pos="4535" userDrawn="1">
          <p15:clr>
            <a:srgbClr val="FBAE40"/>
          </p15:clr>
        </p15:guide>
        <p15:guide id="4" pos="4853" userDrawn="1">
          <p15:clr>
            <a:srgbClr val="FBAE40"/>
          </p15:clr>
        </p15:guide>
        <p15:guide id="5" pos="2426" userDrawn="1">
          <p15:clr>
            <a:srgbClr val="FBAE40"/>
          </p15:clr>
        </p15:guide>
        <p15:guide id="6" pos="6985" userDrawn="1">
          <p15:clr>
            <a:srgbClr val="FBAE40"/>
          </p15:clr>
        </p15:guide>
        <p15:guide id="7" pos="203" userDrawn="1">
          <p15:clr>
            <a:srgbClr val="FBAE40"/>
          </p15:clr>
        </p15:guide>
        <p15:guide id="8" pos="9207" userDrawn="1">
          <p15:clr>
            <a:srgbClr val="FBAE40"/>
          </p15:clr>
        </p15:guide>
        <p15:guide id="9" orient="horz" pos="181" userDrawn="1">
          <p15:clr>
            <a:srgbClr val="FBAE40"/>
          </p15:clr>
        </p15:guide>
        <p15:guide id="10" orient="horz" pos="4944" userDrawn="1">
          <p15:clr>
            <a:srgbClr val="FBAE40"/>
          </p15:clr>
        </p15:guide>
        <p15:guide id="11" orient="horz" pos="5012" userDrawn="1">
          <p15:clr>
            <a:srgbClr val="FBAE40"/>
          </p15:clr>
        </p15:guide>
        <p15:guide id="12" orient="horz" pos="113" userDrawn="1">
          <p15:clr>
            <a:srgbClr val="FBAE40"/>
          </p15:clr>
        </p15:guide>
        <p15:guide id="13" pos="7143" userDrawn="1">
          <p15:clr>
            <a:srgbClr val="FBAE40"/>
          </p15:clr>
        </p15:guide>
        <p15:guide id="14" pos="6826" userDrawn="1">
          <p15:clr>
            <a:srgbClr val="FBAE40"/>
          </p15:clr>
        </p15:guide>
        <p15:guide id="15" pos="2585" userDrawn="1">
          <p15:clr>
            <a:srgbClr val="FBAE40"/>
          </p15:clr>
        </p15:guide>
        <p15:guide id="16" pos="2267" userDrawn="1">
          <p15:clr>
            <a:srgbClr val="FBAE40"/>
          </p15:clr>
        </p15:guide>
        <p15:guide id="17" pos="362" userDrawn="1">
          <p15:clr>
            <a:srgbClr val="FBAE40"/>
          </p15:clr>
        </p15:guide>
        <p15:guide id="18" pos="135" userDrawn="1">
          <p15:clr>
            <a:srgbClr val="FBAE40"/>
          </p15:clr>
        </p15:guide>
        <p15:guide id="19" pos="9275" userDrawn="1">
          <p15:clr>
            <a:srgbClr val="FBAE40"/>
          </p15:clr>
        </p15:guide>
        <p15:guide id="20" pos="9049" userDrawn="1">
          <p15:clr>
            <a:srgbClr val="FBAE40"/>
          </p15:clr>
        </p15:guide>
        <p15:guide id="21" orient="horz" pos="340" userDrawn="1">
          <p15:clr>
            <a:srgbClr val="FBAE40"/>
          </p15:clr>
        </p15:guide>
        <p15:guide id="22" orient="horz" pos="478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sign A.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ieck 2">
            <a:extLst>
              <a:ext uri="{FF2B5EF4-FFF2-40B4-BE49-F238E27FC236}">
                <a16:creationId xmlns:a16="http://schemas.microsoft.com/office/drawing/2014/main" id="{93413E31-0614-F9E0-6BFA-2FDE053FC030}"/>
              </a:ext>
            </a:extLst>
          </p:cNvPr>
          <p:cNvSpPr/>
          <p:nvPr userDrawn="1"/>
        </p:nvSpPr>
        <p:spPr>
          <a:xfrm>
            <a:off x="182848" y="5704856"/>
            <a:ext cx="10626202" cy="2251726"/>
          </a:xfrm>
          <a:custGeom>
            <a:avLst/>
            <a:gdLst>
              <a:gd name="connsiteX0" fmla="*/ 0 w 3611880"/>
              <a:gd name="connsiteY0" fmla="*/ 1341120 h 1341120"/>
              <a:gd name="connsiteX1" fmla="*/ 1805940 w 3611880"/>
              <a:gd name="connsiteY1" fmla="*/ 0 h 1341120"/>
              <a:gd name="connsiteX2" fmla="*/ 3611880 w 3611880"/>
              <a:gd name="connsiteY2" fmla="*/ 1341120 h 1341120"/>
              <a:gd name="connsiteX3" fmla="*/ 0 w 3611880"/>
              <a:gd name="connsiteY3" fmla="*/ 1341120 h 1341120"/>
              <a:gd name="connsiteX0" fmla="*/ 0 w 3992880"/>
              <a:gd name="connsiteY0" fmla="*/ 1257300 h 1341120"/>
              <a:gd name="connsiteX1" fmla="*/ 2186940 w 3992880"/>
              <a:gd name="connsiteY1" fmla="*/ 0 h 1341120"/>
              <a:gd name="connsiteX2" fmla="*/ 3992880 w 3992880"/>
              <a:gd name="connsiteY2" fmla="*/ 1341120 h 1341120"/>
              <a:gd name="connsiteX3" fmla="*/ 0 w 3992880"/>
              <a:gd name="connsiteY3" fmla="*/ 1257300 h 1341120"/>
              <a:gd name="connsiteX0" fmla="*/ 7620 w 2194560"/>
              <a:gd name="connsiteY0" fmla="*/ 1257300 h 3497580"/>
              <a:gd name="connsiteX1" fmla="*/ 2194560 w 2194560"/>
              <a:gd name="connsiteY1" fmla="*/ 0 h 3497580"/>
              <a:gd name="connsiteX2" fmla="*/ 0 w 2194560"/>
              <a:gd name="connsiteY2" fmla="*/ 3497580 h 3497580"/>
              <a:gd name="connsiteX3" fmla="*/ 7620 w 2194560"/>
              <a:gd name="connsiteY3" fmla="*/ 1257300 h 3497580"/>
              <a:gd name="connsiteX0" fmla="*/ 7620 w 10607040"/>
              <a:gd name="connsiteY0" fmla="*/ 0 h 2255520"/>
              <a:gd name="connsiteX1" fmla="*/ 10607040 w 10607040"/>
              <a:gd name="connsiteY1" fmla="*/ 2255520 h 2255520"/>
              <a:gd name="connsiteX2" fmla="*/ 0 w 10607040"/>
              <a:gd name="connsiteY2" fmla="*/ 2240280 h 2255520"/>
              <a:gd name="connsiteX3" fmla="*/ 7620 w 10607040"/>
              <a:gd name="connsiteY3" fmla="*/ 0 h 2255520"/>
              <a:gd name="connsiteX0" fmla="*/ 7620 w 10607040"/>
              <a:gd name="connsiteY0" fmla="*/ 0 h 2255520"/>
              <a:gd name="connsiteX1" fmla="*/ 10607040 w 10607040"/>
              <a:gd name="connsiteY1" fmla="*/ 2255520 h 2255520"/>
              <a:gd name="connsiteX2" fmla="*/ 0 w 10607040"/>
              <a:gd name="connsiteY2" fmla="*/ 2247900 h 2255520"/>
              <a:gd name="connsiteX3" fmla="*/ 7620 w 10607040"/>
              <a:gd name="connsiteY3" fmla="*/ 0 h 2255520"/>
              <a:gd name="connsiteX0" fmla="*/ 0 w 10607072"/>
              <a:gd name="connsiteY0" fmla="*/ 0 h 2259346"/>
              <a:gd name="connsiteX1" fmla="*/ 10607072 w 10607072"/>
              <a:gd name="connsiteY1" fmla="*/ 2259346 h 2259346"/>
              <a:gd name="connsiteX2" fmla="*/ 32 w 10607072"/>
              <a:gd name="connsiteY2" fmla="*/ 2251726 h 2259346"/>
              <a:gd name="connsiteX3" fmla="*/ 0 w 10607072"/>
              <a:gd name="connsiteY3" fmla="*/ 0 h 2259346"/>
              <a:gd name="connsiteX0" fmla="*/ 0 w 10622376"/>
              <a:gd name="connsiteY0" fmla="*/ 0 h 2251726"/>
              <a:gd name="connsiteX1" fmla="*/ 10622376 w 10622376"/>
              <a:gd name="connsiteY1" fmla="*/ 2247868 h 2251726"/>
              <a:gd name="connsiteX2" fmla="*/ 32 w 10622376"/>
              <a:gd name="connsiteY2" fmla="*/ 2251726 h 2251726"/>
              <a:gd name="connsiteX3" fmla="*/ 0 w 10622376"/>
              <a:gd name="connsiteY3" fmla="*/ 0 h 2251726"/>
              <a:gd name="connsiteX0" fmla="*/ 0 w 10626202"/>
              <a:gd name="connsiteY0" fmla="*/ 0 h 2251726"/>
              <a:gd name="connsiteX1" fmla="*/ 10626202 w 10626202"/>
              <a:gd name="connsiteY1" fmla="*/ 2251694 h 2251726"/>
              <a:gd name="connsiteX2" fmla="*/ 32 w 10626202"/>
              <a:gd name="connsiteY2" fmla="*/ 2251726 h 2251726"/>
              <a:gd name="connsiteX3" fmla="*/ 0 w 10626202"/>
              <a:gd name="connsiteY3" fmla="*/ 0 h 225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6202" h="2251726">
                <a:moveTo>
                  <a:pt x="0" y="0"/>
                </a:moveTo>
                <a:lnTo>
                  <a:pt x="10626202" y="2251694"/>
                </a:lnTo>
                <a:lnTo>
                  <a:pt x="32" y="2251726"/>
                </a:lnTo>
                <a:cubicBezTo>
                  <a:pt x="21" y="1501151"/>
                  <a:pt x="11" y="750575"/>
                  <a:pt x="0" y="0"/>
                </a:cubicBezTo>
                <a:close/>
              </a:path>
            </a:pathLst>
          </a:custGeom>
          <a:solidFill>
            <a:srgbClr val="AF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7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B2BEC5C-8AA2-ED76-E3A5-25BBD54F7C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3024" y="180897"/>
            <a:ext cx="7166114" cy="3190560"/>
          </a:xfrm>
          <a:custGeom>
            <a:avLst/>
            <a:gdLst>
              <a:gd name="connsiteX0" fmla="*/ 0 w 21668824"/>
              <a:gd name="connsiteY0" fmla="*/ 0 h 9647583"/>
              <a:gd name="connsiteX1" fmla="*/ 21668824 w 21668824"/>
              <a:gd name="connsiteY1" fmla="*/ 0 h 9647583"/>
              <a:gd name="connsiteX2" fmla="*/ 21668824 w 21668824"/>
              <a:gd name="connsiteY2" fmla="*/ 9647583 h 9647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68824" h="9647583">
                <a:moveTo>
                  <a:pt x="0" y="0"/>
                </a:moveTo>
                <a:lnTo>
                  <a:pt x="21668824" y="0"/>
                </a:lnTo>
                <a:lnTo>
                  <a:pt x="21668824" y="9647583"/>
                </a:lnTo>
                <a:close/>
              </a:path>
            </a:pathLst>
          </a:custGeom>
        </p:spPr>
      </p:pic>
      <p:sp>
        <p:nvSpPr>
          <p:cNvPr id="13" name="Hilfslinien">
            <a:extLst>
              <a:ext uri="{FF2B5EF4-FFF2-40B4-BE49-F238E27FC236}">
                <a16:creationId xmlns:a16="http://schemas.microsoft.com/office/drawing/2014/main" id="{2FB84D69-B1E8-FAB2-44AF-F504261D48A6}"/>
              </a:ext>
            </a:extLst>
          </p:cNvPr>
          <p:cNvSpPr txBox="1"/>
          <p:nvPr userDrawn="1"/>
        </p:nvSpPr>
        <p:spPr>
          <a:xfrm rot="10800000" flipH="1" flipV="1">
            <a:off x="7451726" y="-350984"/>
            <a:ext cx="3600450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sp>
        <p:nvSpPr>
          <p:cNvPr id="19" name="Hilfslinien">
            <a:extLst>
              <a:ext uri="{FF2B5EF4-FFF2-40B4-BE49-F238E27FC236}">
                <a16:creationId xmlns:a16="http://schemas.microsoft.com/office/drawing/2014/main" id="{5BC65BE7-B31C-724A-9B44-868521AD69E2}"/>
              </a:ext>
            </a:extLst>
          </p:cNvPr>
          <p:cNvSpPr txBox="1"/>
          <p:nvPr userDrawn="1"/>
        </p:nvSpPr>
        <p:spPr>
          <a:xfrm rot="10800000" flipH="1" flipV="1">
            <a:off x="3814763" y="-350984"/>
            <a:ext cx="3636962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101 mm</a:t>
            </a:r>
          </a:p>
        </p:txBody>
      </p:sp>
      <p:sp>
        <p:nvSpPr>
          <p:cNvPr id="20" name="Hilfslinien">
            <a:extLst>
              <a:ext uri="{FF2B5EF4-FFF2-40B4-BE49-F238E27FC236}">
                <a16:creationId xmlns:a16="http://schemas.microsoft.com/office/drawing/2014/main" id="{3625161F-8185-F2C9-2997-E4CB6DBF2D6A}"/>
              </a:ext>
            </a:extLst>
          </p:cNvPr>
          <p:cNvSpPr txBox="1"/>
          <p:nvPr userDrawn="1"/>
        </p:nvSpPr>
        <p:spPr>
          <a:xfrm rot="10800000" flipH="1" flipV="1">
            <a:off x="11054734" y="-332454"/>
            <a:ext cx="352645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98 mm</a:t>
            </a:r>
          </a:p>
        </p:txBody>
      </p:sp>
      <p:sp>
        <p:nvSpPr>
          <p:cNvPr id="21" name="Hilfslinien">
            <a:extLst>
              <a:ext uri="{FF2B5EF4-FFF2-40B4-BE49-F238E27FC236}">
                <a16:creationId xmlns:a16="http://schemas.microsoft.com/office/drawing/2014/main" id="{6F3523BF-9624-ADBC-213D-5DBD3FA9A90F}"/>
              </a:ext>
            </a:extLst>
          </p:cNvPr>
          <p:cNvSpPr txBox="1"/>
          <p:nvPr userDrawn="1"/>
        </p:nvSpPr>
        <p:spPr>
          <a:xfrm rot="10800000" flipH="1" flipV="1">
            <a:off x="287337" y="-350984"/>
            <a:ext cx="3527426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98 mm</a:t>
            </a:r>
          </a:p>
        </p:txBody>
      </p:sp>
      <p:sp>
        <p:nvSpPr>
          <p:cNvPr id="22" name="Hilfslinien">
            <a:extLst>
              <a:ext uri="{FF2B5EF4-FFF2-40B4-BE49-F238E27FC236}">
                <a16:creationId xmlns:a16="http://schemas.microsoft.com/office/drawing/2014/main" id="{785E5C9B-2F44-9713-26C7-6CA6F5AA7B9E}"/>
              </a:ext>
            </a:extLst>
          </p:cNvPr>
          <p:cNvSpPr txBox="1"/>
          <p:nvPr userDrawn="1"/>
        </p:nvSpPr>
        <p:spPr>
          <a:xfrm rot="10800000" flipH="1" flipV="1">
            <a:off x="3814763" y="-783604"/>
            <a:ext cx="7237412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Hilfslinien anzeigen über Menu: Ansicht &gt; Anzeigen &gt; Haken bei Führungslinien setzen</a:t>
            </a:r>
          </a:p>
        </p:txBody>
      </p:sp>
      <p:pic>
        <p:nvPicPr>
          <p:cNvPr id="29" name="Grafik 28" descr="Ein Bild, das Muster, lila, Farbigkeit, Flieder enthält.&#10;&#10;Automatisch generierte Beschreibung">
            <a:extLst>
              <a:ext uri="{FF2B5EF4-FFF2-40B4-BE49-F238E27FC236}">
                <a16:creationId xmlns:a16="http://schemas.microsoft.com/office/drawing/2014/main" id="{48054A42-B32F-E4FB-E0E2-F7A37DDD2F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85718" y="3641689"/>
            <a:ext cx="1257300" cy="1244600"/>
          </a:xfrm>
          <a:prstGeom prst="rect">
            <a:avLst/>
          </a:prstGeom>
        </p:spPr>
      </p:pic>
      <p:cxnSp>
        <p:nvCxnSpPr>
          <p:cNvPr id="32" name="Gerade Verbindung 31">
            <a:extLst>
              <a:ext uri="{FF2B5EF4-FFF2-40B4-BE49-F238E27FC236}">
                <a16:creationId xmlns:a16="http://schemas.microsoft.com/office/drawing/2014/main" id="{5117C0AE-A22A-9F63-205E-922AFB4663AB}"/>
              </a:ext>
            </a:extLst>
          </p:cNvPr>
          <p:cNvCxnSpPr>
            <a:cxnSpLocks/>
          </p:cNvCxnSpPr>
          <p:nvPr userDrawn="1"/>
        </p:nvCxnSpPr>
        <p:spPr>
          <a:xfrm>
            <a:off x="14585904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>
            <a:extLst>
              <a:ext uri="{FF2B5EF4-FFF2-40B4-BE49-F238E27FC236}">
                <a16:creationId xmlns:a16="http://schemas.microsoft.com/office/drawing/2014/main" id="{B43F80E2-A0D2-C13B-3640-F78BB5927523}"/>
              </a:ext>
            </a:extLst>
          </p:cNvPr>
          <p:cNvCxnSpPr>
            <a:cxnSpLocks/>
          </p:cNvCxnSpPr>
          <p:nvPr userDrawn="1"/>
        </p:nvCxnSpPr>
        <p:spPr>
          <a:xfrm>
            <a:off x="14693475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>
            <a:extLst>
              <a:ext uri="{FF2B5EF4-FFF2-40B4-BE49-F238E27FC236}">
                <a16:creationId xmlns:a16="http://schemas.microsoft.com/office/drawing/2014/main" id="{321AB161-4DA5-BAF0-D5A1-85417918BD57}"/>
              </a:ext>
            </a:extLst>
          </p:cNvPr>
          <p:cNvCxnSpPr>
            <a:cxnSpLocks/>
          </p:cNvCxnSpPr>
          <p:nvPr userDrawn="1"/>
        </p:nvCxnSpPr>
        <p:spPr>
          <a:xfrm>
            <a:off x="14585904" y="68202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>
            <a:extLst>
              <a:ext uri="{FF2B5EF4-FFF2-40B4-BE49-F238E27FC236}">
                <a16:creationId xmlns:a16="http://schemas.microsoft.com/office/drawing/2014/main" id="{654E8FF4-4C06-DC9A-815E-C14ECD13624F}"/>
              </a:ext>
            </a:extLst>
          </p:cNvPr>
          <p:cNvCxnSpPr>
            <a:cxnSpLocks/>
          </p:cNvCxnSpPr>
          <p:nvPr userDrawn="1"/>
        </p:nvCxnSpPr>
        <p:spPr>
          <a:xfrm>
            <a:off x="14690289" y="289815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>
            <a:extLst>
              <a:ext uri="{FF2B5EF4-FFF2-40B4-BE49-F238E27FC236}">
                <a16:creationId xmlns:a16="http://schemas.microsoft.com/office/drawing/2014/main" id="{3CB02784-9376-97CB-4449-4B0FAC8C3E92}"/>
              </a:ext>
            </a:extLst>
          </p:cNvPr>
          <p:cNvCxnSpPr>
            <a:cxnSpLocks/>
          </p:cNvCxnSpPr>
          <p:nvPr userDrawn="1"/>
        </p:nvCxnSpPr>
        <p:spPr>
          <a:xfrm>
            <a:off x="287338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>
            <a:extLst>
              <a:ext uri="{FF2B5EF4-FFF2-40B4-BE49-F238E27FC236}">
                <a16:creationId xmlns:a16="http://schemas.microsoft.com/office/drawing/2014/main" id="{7BCECC24-0F96-2B3F-4287-24334B77AFD1}"/>
              </a:ext>
            </a:extLst>
          </p:cNvPr>
          <p:cNvCxnSpPr>
            <a:cxnSpLocks/>
          </p:cNvCxnSpPr>
          <p:nvPr userDrawn="1"/>
        </p:nvCxnSpPr>
        <p:spPr>
          <a:xfrm>
            <a:off x="71134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>
            <a:extLst>
              <a:ext uri="{FF2B5EF4-FFF2-40B4-BE49-F238E27FC236}">
                <a16:creationId xmlns:a16="http://schemas.microsoft.com/office/drawing/2014/main" id="{4FDCD8AC-0F7A-A627-D157-44F5A170B8F9}"/>
              </a:ext>
            </a:extLst>
          </p:cNvPr>
          <p:cNvCxnSpPr>
            <a:cxnSpLocks/>
          </p:cNvCxnSpPr>
          <p:nvPr userDrawn="1"/>
        </p:nvCxnSpPr>
        <p:spPr>
          <a:xfrm>
            <a:off x="287338" y="68202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>
            <a:extLst>
              <a:ext uri="{FF2B5EF4-FFF2-40B4-BE49-F238E27FC236}">
                <a16:creationId xmlns:a16="http://schemas.microsoft.com/office/drawing/2014/main" id="{A746F560-A266-DDA5-E578-9728E7A53A91}"/>
              </a:ext>
            </a:extLst>
          </p:cNvPr>
          <p:cNvCxnSpPr>
            <a:cxnSpLocks/>
          </p:cNvCxnSpPr>
          <p:nvPr userDrawn="1"/>
        </p:nvCxnSpPr>
        <p:spPr>
          <a:xfrm>
            <a:off x="71134" y="289815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>
            <a:extLst>
              <a:ext uri="{FF2B5EF4-FFF2-40B4-BE49-F238E27FC236}">
                <a16:creationId xmlns:a16="http://schemas.microsoft.com/office/drawing/2014/main" id="{0E2CF620-E223-008A-E907-9BC335E2E130}"/>
              </a:ext>
            </a:extLst>
          </p:cNvPr>
          <p:cNvCxnSpPr>
            <a:cxnSpLocks/>
          </p:cNvCxnSpPr>
          <p:nvPr userDrawn="1"/>
        </p:nvCxnSpPr>
        <p:spPr>
          <a:xfrm>
            <a:off x="745172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>
            <a:extLst>
              <a:ext uri="{FF2B5EF4-FFF2-40B4-BE49-F238E27FC236}">
                <a16:creationId xmlns:a16="http://schemas.microsoft.com/office/drawing/2014/main" id="{BFED3257-98BF-98DD-E056-E22BCD768BC4}"/>
              </a:ext>
            </a:extLst>
          </p:cNvPr>
          <p:cNvCxnSpPr>
            <a:cxnSpLocks/>
          </p:cNvCxnSpPr>
          <p:nvPr userDrawn="1"/>
        </p:nvCxnSpPr>
        <p:spPr>
          <a:xfrm>
            <a:off x="745172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>
            <a:extLst>
              <a:ext uri="{FF2B5EF4-FFF2-40B4-BE49-F238E27FC236}">
                <a16:creationId xmlns:a16="http://schemas.microsoft.com/office/drawing/2014/main" id="{52859838-8874-FD6A-F7CF-A97AE8AFCE10}"/>
              </a:ext>
            </a:extLst>
          </p:cNvPr>
          <p:cNvCxnSpPr>
            <a:cxnSpLocks/>
          </p:cNvCxnSpPr>
          <p:nvPr userDrawn="1"/>
        </p:nvCxnSpPr>
        <p:spPr>
          <a:xfrm>
            <a:off x="3823781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>
            <a:extLst>
              <a:ext uri="{FF2B5EF4-FFF2-40B4-BE49-F238E27FC236}">
                <a16:creationId xmlns:a16="http://schemas.microsoft.com/office/drawing/2014/main" id="{CE1C3733-A10F-488A-7C19-AF7F7194FF9A}"/>
              </a:ext>
            </a:extLst>
          </p:cNvPr>
          <p:cNvCxnSpPr>
            <a:cxnSpLocks/>
          </p:cNvCxnSpPr>
          <p:nvPr userDrawn="1"/>
        </p:nvCxnSpPr>
        <p:spPr>
          <a:xfrm>
            <a:off x="3823781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>
            <a:extLst>
              <a:ext uri="{FF2B5EF4-FFF2-40B4-BE49-F238E27FC236}">
                <a16:creationId xmlns:a16="http://schemas.microsoft.com/office/drawing/2014/main" id="{7BBF8149-036F-CDED-B523-0AAA036E4B51}"/>
              </a:ext>
            </a:extLst>
          </p:cNvPr>
          <p:cNvCxnSpPr>
            <a:cxnSpLocks/>
          </p:cNvCxnSpPr>
          <p:nvPr userDrawn="1"/>
        </p:nvCxnSpPr>
        <p:spPr>
          <a:xfrm>
            <a:off x="1105495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>
            <a:extLst>
              <a:ext uri="{FF2B5EF4-FFF2-40B4-BE49-F238E27FC236}">
                <a16:creationId xmlns:a16="http://schemas.microsoft.com/office/drawing/2014/main" id="{A4A0511D-0069-6FF4-3003-6ED4E6E25A97}"/>
              </a:ext>
            </a:extLst>
          </p:cNvPr>
          <p:cNvCxnSpPr>
            <a:cxnSpLocks/>
          </p:cNvCxnSpPr>
          <p:nvPr userDrawn="1"/>
        </p:nvCxnSpPr>
        <p:spPr>
          <a:xfrm>
            <a:off x="1105495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F030773E-E966-1A5D-2388-3593A16220D6}"/>
              </a:ext>
            </a:extLst>
          </p:cNvPr>
          <p:cNvSpPr txBox="1">
            <a:spLocks/>
          </p:cNvSpPr>
          <p:nvPr userDrawn="1"/>
        </p:nvSpPr>
        <p:spPr>
          <a:xfrm>
            <a:off x="538956" y="1536031"/>
            <a:ext cx="3024982" cy="4065856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333F48"/>
                </a:solidFill>
                <a:effectLst/>
                <a:latin typeface="+mn-lt"/>
              </a:rPr>
              <a:t>U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Ihiciet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ad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magnihiligni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conseditio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Dandell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quam,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etus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eossit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imenecu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llorit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fugia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‚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dolenissum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soluptus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...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 marL="0" marR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82979B6E-8D5A-5EBA-520A-3AE51CB56D2B}"/>
              </a:ext>
            </a:extLst>
          </p:cNvPr>
          <p:cNvSpPr txBox="1">
            <a:spLocks/>
          </p:cNvSpPr>
          <p:nvPr userDrawn="1"/>
        </p:nvSpPr>
        <p:spPr>
          <a:xfrm>
            <a:off x="7704137" y="1757381"/>
            <a:ext cx="3095625" cy="1812139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500" dirty="0">
                <a:latin typeface="+mj-lt"/>
              </a:rPr>
              <a:t>„An dieser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Stelle kann zum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Beispiel ein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latin typeface="+mj-lt"/>
              </a:rPr>
              <a:t>mehrzeiliges Zitat,</a:t>
            </a:r>
            <a:br>
              <a:rPr lang="de-DE" sz="2500" dirty="0">
                <a:latin typeface="+mj-lt"/>
              </a:rPr>
            </a:br>
            <a:r>
              <a:rPr lang="de-DE" sz="2500" dirty="0">
                <a:solidFill>
                  <a:srgbClr val="AF0078"/>
                </a:solidFill>
                <a:latin typeface="+mj-lt"/>
              </a:rPr>
              <a:t>platziert</a:t>
            </a:r>
            <a:r>
              <a:rPr lang="de-DE" sz="2500" dirty="0">
                <a:latin typeface="+mj-lt"/>
              </a:rPr>
              <a:t> werden.“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2C970A4-D9E3-06E0-A954-744F61CF1FF4}"/>
              </a:ext>
            </a:extLst>
          </p:cNvPr>
          <p:cNvSpPr txBox="1">
            <a:spLocks/>
          </p:cNvSpPr>
          <p:nvPr userDrawn="1"/>
        </p:nvSpPr>
        <p:spPr>
          <a:xfrm>
            <a:off x="4071865" y="3931042"/>
            <a:ext cx="3127448" cy="216865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…</a:t>
            </a: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F73FE5D-091B-A7A1-C2FE-D350FE1EBC7B}"/>
              </a:ext>
            </a:extLst>
          </p:cNvPr>
          <p:cNvSpPr txBox="1">
            <a:spLocks/>
          </p:cNvSpPr>
          <p:nvPr userDrawn="1"/>
        </p:nvSpPr>
        <p:spPr>
          <a:xfrm>
            <a:off x="7704138" y="3935601"/>
            <a:ext cx="3102796" cy="303092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…</a:t>
            </a: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</a:p>
          <a:p>
            <a:pPr marL="0" marR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CA130EEA-0956-A585-D2CC-B33B85729CDF}"/>
              </a:ext>
            </a:extLst>
          </p:cNvPr>
          <p:cNvSpPr txBox="1">
            <a:spLocks/>
          </p:cNvSpPr>
          <p:nvPr userDrawn="1"/>
        </p:nvSpPr>
        <p:spPr>
          <a:xfrm>
            <a:off x="539750" y="745301"/>
            <a:ext cx="3024188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rgbClr val="AF0078"/>
                </a:solidFill>
                <a:latin typeface="+mj-lt"/>
              </a:rPr>
              <a:t>An dieser Stelle steht eine</a:t>
            </a:r>
            <a:br>
              <a:rPr lang="de-DE" sz="1600" dirty="0">
                <a:solidFill>
                  <a:srgbClr val="AF0078"/>
                </a:solidFill>
                <a:latin typeface="+mj-lt"/>
              </a:rPr>
            </a:br>
            <a:r>
              <a:rPr lang="de-DE" sz="1600" dirty="0">
                <a:solidFill>
                  <a:srgbClr val="AF0078"/>
                </a:solidFill>
                <a:latin typeface="+mj-lt"/>
              </a:rPr>
              <a:t>zweizeilige Überschrift</a:t>
            </a:r>
            <a:endParaRPr lang="de-DE" sz="1600" b="1" i="0" dirty="0">
              <a:solidFill>
                <a:srgbClr val="AF0078"/>
              </a:solidFill>
              <a:latin typeface="+mj-lt"/>
            </a:endParaRP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BC2825C9-D434-9245-7E46-EAA91F10A66D}"/>
              </a:ext>
            </a:extLst>
          </p:cNvPr>
          <p:cNvSpPr txBox="1">
            <a:spLocks/>
          </p:cNvSpPr>
          <p:nvPr userDrawn="1"/>
        </p:nvSpPr>
        <p:spPr>
          <a:xfrm>
            <a:off x="4071865" y="1530833"/>
            <a:ext cx="3127448" cy="209921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marL="0" marR="0" lvl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08000" algn="l"/>
              </a:tabLst>
              <a:defRPr/>
            </a:pP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Ihiciet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ad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maghiligni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conseditio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Dandell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il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soluptus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Simin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nihilla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boremquam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sin rate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Roratur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illo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tem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quiatur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autet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moluptae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repraerum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audaestiis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idere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quate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la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dolo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Enitatet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qui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nonestotaes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apereptate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  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sitae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eos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ex et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nihit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fuga</a:t>
            </a:r>
            <a:endParaRPr lang="de-DE" sz="1050" b="1" i="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D5DB5220-2989-4943-B7FC-D872E1BEABC9}"/>
              </a:ext>
            </a:extLst>
          </p:cNvPr>
          <p:cNvSpPr txBox="1">
            <a:spLocks/>
          </p:cNvSpPr>
          <p:nvPr userDrawn="1"/>
        </p:nvSpPr>
        <p:spPr>
          <a:xfrm>
            <a:off x="11052176" y="4960629"/>
            <a:ext cx="3529012" cy="26557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marL="0" marR="0" lvl="0" indent="0" algn="ctr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08000" algn="l"/>
              </a:tabLst>
              <a:defRPr/>
            </a:pPr>
            <a:r>
              <a:rPr lang="de-DE" sz="1600" b="1" i="0" dirty="0">
                <a:solidFill>
                  <a:srgbClr val="AF0078"/>
                </a:solidFill>
                <a:effectLst/>
                <a:latin typeface="+mn-lt"/>
              </a:rPr>
              <a:t>uni-</a:t>
            </a:r>
            <a:r>
              <a:rPr lang="de-DE" sz="1600" b="1" i="0" dirty="0" err="1">
                <a:solidFill>
                  <a:srgbClr val="AF0078"/>
                </a:solidFill>
                <a:effectLst/>
                <a:latin typeface="+mn-lt"/>
              </a:rPr>
              <a:t>muenster.de</a:t>
            </a:r>
            <a:br>
              <a:rPr lang="de-DE" sz="1400" b="1" i="0" dirty="0">
                <a:solidFill>
                  <a:srgbClr val="AF0078"/>
                </a:solidFill>
                <a:effectLst/>
                <a:latin typeface="+mn-lt"/>
              </a:rPr>
            </a:br>
            <a:br>
              <a:rPr lang="de-DE" sz="1400" b="1" i="0" dirty="0">
                <a:solidFill>
                  <a:srgbClr val="AF0078"/>
                </a:solidFill>
                <a:effectLst/>
                <a:latin typeface="+mn-lt"/>
              </a:rPr>
            </a:br>
            <a:endParaRPr lang="de-DE" sz="1400" dirty="0">
              <a:solidFill>
                <a:srgbClr val="AF0078"/>
              </a:solidFill>
              <a:effectLst/>
              <a:latin typeface="+mn-lt"/>
            </a:endParaRPr>
          </a:p>
        </p:txBody>
      </p:sp>
      <p:cxnSp>
        <p:nvCxnSpPr>
          <p:cNvPr id="2" name="Gerade Verbindung 1">
            <a:extLst>
              <a:ext uri="{FF2B5EF4-FFF2-40B4-BE49-F238E27FC236}">
                <a16:creationId xmlns:a16="http://schemas.microsoft.com/office/drawing/2014/main" id="{AB0D46CA-1B09-8041-F738-4C7784A62DF7}"/>
              </a:ext>
            </a:extLst>
          </p:cNvPr>
          <p:cNvCxnSpPr>
            <a:cxnSpLocks/>
          </p:cNvCxnSpPr>
          <p:nvPr userDrawn="1"/>
        </p:nvCxnSpPr>
        <p:spPr>
          <a:xfrm flipV="1">
            <a:off x="11079669" y="7198963"/>
            <a:ext cx="3664747" cy="762277"/>
          </a:xfrm>
          <a:prstGeom prst="line">
            <a:avLst/>
          </a:prstGeom>
          <a:ln w="33020" cap="sq">
            <a:solidFill>
              <a:srgbClr val="AF0078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B401614F-5BB3-429A-B9A0-7B3E0D16CFAC}"/>
              </a:ext>
            </a:extLst>
          </p:cNvPr>
          <p:cNvSpPr txBox="1"/>
          <p:nvPr userDrawn="1"/>
        </p:nvSpPr>
        <p:spPr>
          <a:xfrm>
            <a:off x="14376341" y="1824095"/>
            <a:ext cx="307777" cy="12196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©Uni MS – Nike Gais</a:t>
            </a:r>
          </a:p>
        </p:txBody>
      </p:sp>
    </p:spTree>
    <p:extLst>
      <p:ext uri="{BB962C8B-B14F-4D97-AF65-F5344CB8AC3E}">
        <p14:creationId xmlns:p14="http://schemas.microsoft.com/office/powerpoint/2010/main" val="300073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63" userDrawn="1">
          <p15:clr>
            <a:srgbClr val="FBAE40"/>
          </p15:clr>
        </p15:guide>
        <p15:guide id="2" pos="6962" userDrawn="1">
          <p15:clr>
            <a:srgbClr val="FBAE40"/>
          </p15:clr>
        </p15:guide>
        <p15:guide id="3" pos="4694" userDrawn="1">
          <p15:clr>
            <a:srgbClr val="FBAE40"/>
          </p15:clr>
        </p15:guide>
        <p15:guide id="4" pos="6803" userDrawn="1">
          <p15:clr>
            <a:srgbClr val="FBAE40"/>
          </p15:clr>
        </p15:guide>
        <p15:guide id="5" pos="7121" userDrawn="1">
          <p15:clr>
            <a:srgbClr val="FBAE40"/>
          </p15:clr>
        </p15:guide>
        <p15:guide id="6" pos="9185" userDrawn="1">
          <p15:clr>
            <a:srgbClr val="FBAE40"/>
          </p15:clr>
        </p15:guide>
        <p15:guide id="7" pos="9253" userDrawn="1">
          <p15:clr>
            <a:srgbClr val="FBAE40"/>
          </p15:clr>
        </p15:guide>
        <p15:guide id="8" pos="4853" userDrawn="1">
          <p15:clr>
            <a:srgbClr val="FBAE40"/>
          </p15:clr>
        </p15:guide>
        <p15:guide id="9" pos="4535" userDrawn="1">
          <p15:clr>
            <a:srgbClr val="FBAE40"/>
          </p15:clr>
        </p15:guide>
        <p15:guide id="10" pos="2403" userDrawn="1">
          <p15:clr>
            <a:srgbClr val="FBAE40"/>
          </p15:clr>
        </p15:guide>
        <p15:guide id="11" pos="181" userDrawn="1">
          <p15:clr>
            <a:srgbClr val="FBAE40"/>
          </p15:clr>
        </p15:guide>
        <p15:guide id="12" pos="2562" userDrawn="1">
          <p15:clr>
            <a:srgbClr val="FBAE40"/>
          </p15:clr>
        </p15:guide>
        <p15:guide id="13" pos="2245" userDrawn="1">
          <p15:clr>
            <a:srgbClr val="FBAE40"/>
          </p15:clr>
        </p15:guide>
        <p15:guide id="14" pos="340" userDrawn="1">
          <p15:clr>
            <a:srgbClr val="FBAE40"/>
          </p15:clr>
        </p15:guide>
        <p15:guide id="15" pos="113" userDrawn="1">
          <p15:clr>
            <a:srgbClr val="FBAE40"/>
          </p15:clr>
        </p15:guide>
        <p15:guide id="16" orient="horz" pos="4944" userDrawn="1">
          <p15:clr>
            <a:srgbClr val="FBAE40"/>
          </p15:clr>
        </p15:guide>
        <p15:guide id="17" orient="horz" pos="181" userDrawn="1">
          <p15:clr>
            <a:srgbClr val="FBAE40"/>
          </p15:clr>
        </p15:guide>
        <p15:guide id="18" pos="9026" userDrawn="1">
          <p15:clr>
            <a:srgbClr val="FBAE40"/>
          </p15:clr>
        </p15:guide>
        <p15:guide id="19" orient="horz" pos="113" userDrawn="1">
          <p15:clr>
            <a:srgbClr val="FBAE40"/>
          </p15:clr>
        </p15:guide>
        <p15:guide id="20" orient="horz" pos="5012" userDrawn="1">
          <p15:clr>
            <a:srgbClr val="FBAE40"/>
          </p15:clr>
        </p15:guide>
        <p15:guide id="21" orient="horz" pos="97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41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6" r:id="rId2"/>
    <p:sldLayoutId id="2147483687" r:id="rId3"/>
  </p:sldLayoutIdLst>
  <p:hf hdr="0"/>
  <p:txStyles>
    <p:titleStyle>
      <a:lvl1pPr marL="0" indent="0" algn="l" defTabSz="226785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9600" b="1" i="0" kern="1200" baseline="0">
          <a:solidFill>
            <a:srgbClr val="333F48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Arial" panose="020B0604020202020204" pitchFamily="34" charset="0"/>
        <a:buNone/>
        <a:defRPr lang="de-DE" sz="4800" b="0" i="0" u="none" strike="noStrike" kern="1200" baseline="0" smtClean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803588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250031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96467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85752" indent="0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None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6pPr>
      <a:lvl7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7pPr>
      <a:lvl8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8pPr>
      <a:lvl9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9pPr>
    </p:bodyStyle>
    <p:otherStyle>
      <a:defPPr>
        <a:defRPr lang="de-DE"/>
      </a:defPPr>
      <a:lvl1pPr marL="0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1pPr>
      <a:lvl2pPr marL="1133924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2pPr>
      <a:lvl3pPr marL="2267851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3pPr>
      <a:lvl4pPr marL="3401776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4pPr>
      <a:lvl5pPr marL="4535703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5pPr>
      <a:lvl6pPr marL="5669627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6pPr>
      <a:lvl7pPr marL="6803552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7pPr>
      <a:lvl8pPr marL="7937478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8pPr>
      <a:lvl9pPr marL="9071403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235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0687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7639754"/>
      </p:ext>
    </p:extLst>
  </p:cSld>
  <p:clrMapOvr>
    <a:masterClrMapping/>
  </p:clrMapOvr>
</p:sld>
</file>

<file path=ppt/theme/theme1.xml><?xml version="1.0" encoding="utf-8"?>
<a:theme xmlns:a="http://schemas.openxmlformats.org/drawingml/2006/main" name="Universität Münster Plakatvorlagen // Basis Master">
  <a:themeElements>
    <a:clrScheme name="Universität Münster">
      <a:dk1>
        <a:srgbClr val="333F48"/>
      </a:dk1>
      <a:lt1>
        <a:srgbClr val="F4F4F4"/>
      </a:lt1>
      <a:dk2>
        <a:srgbClr val="F4F4F4"/>
      </a:dk2>
      <a:lt2>
        <a:srgbClr val="333F48"/>
      </a:lt2>
      <a:accent1>
        <a:srgbClr val="AF0078"/>
      </a:accent1>
      <a:accent2>
        <a:srgbClr val="00578A"/>
      </a:accent2>
      <a:accent3>
        <a:srgbClr val="009DD1"/>
      </a:accent3>
      <a:accent4>
        <a:srgbClr val="006E89"/>
      </a:accent4>
      <a:accent5>
        <a:srgbClr val="008E96"/>
      </a:accent5>
      <a:accent6>
        <a:srgbClr val="7AB51D"/>
      </a:accent6>
      <a:hlink>
        <a:srgbClr val="58585A"/>
      </a:hlink>
      <a:folHlink>
        <a:srgbClr val="58585A"/>
      </a:folHlink>
    </a:clrScheme>
    <a:fontScheme name="Universität Mün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GRAPHIT">
      <a:srgbClr val="333F48"/>
    </a:custClr>
    <a:custClr name="CASSIS">
      <a:srgbClr val="AF0078"/>
    </a:custClr>
    <a:custClr name="LAPIS">
      <a:srgbClr val="00578A"/>
    </a:custClr>
    <a:custClr name="CYAN">
      <a:srgbClr val="009DD1"/>
    </a:custClr>
    <a:custClr name="OZEAN">
      <a:srgbClr val="006E89"/>
    </a:custClr>
    <a:custClr name="TÜRKIS">
      <a:srgbClr val="008E96"/>
    </a:custClr>
    <a:custClr name="APFELGRÜN">
      <a:srgbClr val="7AB51D"/>
    </a:custClr>
    <a:custClr name="PERIDOT">
      <a:srgbClr val="B1C800"/>
    </a:custClr>
  </a:custClrLst>
  <a:extLst>
    <a:ext uri="{05A4C25C-085E-4340-85A3-A5531E510DB2}">
      <thm15:themeFamily xmlns:thm15="http://schemas.microsoft.com/office/thememl/2012/main" name="PPT_UnivMs_Var1_Calibri_16x9_02.potx" id="{FCC11A58-F0FC-4909-AAB8-3C3FE25CFE08}" vid="{DDB0152F-92DE-4514-9D13-2F26A5661EA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PPT_WWU_Var1_Meta_16x9_02</Template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Meta Offc Pro</vt:lpstr>
      <vt:lpstr>Universität Münster Plakatvorlagen // Basis Master</vt:lpstr>
      <vt:lpstr>PowerPoint-Präsentation</vt:lpstr>
      <vt:lpstr>PowerPoint-Präsentation</vt:lpstr>
      <vt:lpstr>PowerPoint-Präsentation</vt:lpstr>
    </vt:vector>
  </TitlesOfParts>
  <Company>Westfälische Wilhelms-Universität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zweizeilige Titel der Präsentation</dc:title>
  <dc:creator>Thieleke, Christine</dc:creator>
  <cp:lastModifiedBy>Thieleke, Christine</cp:lastModifiedBy>
  <cp:revision>155</cp:revision>
  <dcterms:created xsi:type="dcterms:W3CDTF">2019-09-05T07:16:21Z</dcterms:created>
  <dcterms:modified xsi:type="dcterms:W3CDTF">2024-02-20T09:36:15Z</dcterms:modified>
</cp:coreProperties>
</file>