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288588" cy="18288000"/>
  <p:notesSz cx="6858000" cy="9144000"/>
  <p:defaultTextStyle>
    <a:defPPr>
      <a:defRPr lang="de-DE"/>
    </a:defPPr>
    <a:lvl1pPr marL="0" algn="l" defTabSz="1370651" rtl="0" eaLnBrk="1" latinLnBrk="0" hangingPunct="1">
      <a:defRPr sz="2698" kern="1200">
        <a:solidFill>
          <a:schemeClr val="tx1"/>
        </a:solidFill>
        <a:latin typeface="+mn-lt"/>
        <a:ea typeface="+mn-ea"/>
        <a:cs typeface="+mn-cs"/>
      </a:defRPr>
    </a:lvl1pPr>
    <a:lvl2pPr marL="685326" algn="l" defTabSz="1370651" rtl="0" eaLnBrk="1" latinLnBrk="0" hangingPunct="1">
      <a:defRPr sz="2698" kern="1200">
        <a:solidFill>
          <a:schemeClr val="tx1"/>
        </a:solidFill>
        <a:latin typeface="+mn-lt"/>
        <a:ea typeface="+mn-ea"/>
        <a:cs typeface="+mn-cs"/>
      </a:defRPr>
    </a:lvl2pPr>
    <a:lvl3pPr marL="1370651" algn="l" defTabSz="1370651" rtl="0" eaLnBrk="1" latinLnBrk="0" hangingPunct="1">
      <a:defRPr sz="2698" kern="1200">
        <a:solidFill>
          <a:schemeClr val="tx1"/>
        </a:solidFill>
        <a:latin typeface="+mn-lt"/>
        <a:ea typeface="+mn-ea"/>
        <a:cs typeface="+mn-cs"/>
      </a:defRPr>
    </a:lvl3pPr>
    <a:lvl4pPr marL="2055977" algn="l" defTabSz="1370651" rtl="0" eaLnBrk="1" latinLnBrk="0" hangingPunct="1">
      <a:defRPr sz="2698" kern="1200">
        <a:solidFill>
          <a:schemeClr val="tx1"/>
        </a:solidFill>
        <a:latin typeface="+mn-lt"/>
        <a:ea typeface="+mn-ea"/>
        <a:cs typeface="+mn-cs"/>
      </a:defRPr>
    </a:lvl4pPr>
    <a:lvl5pPr marL="2741302" algn="l" defTabSz="1370651" rtl="0" eaLnBrk="1" latinLnBrk="0" hangingPunct="1">
      <a:defRPr sz="2698" kern="1200">
        <a:solidFill>
          <a:schemeClr val="tx1"/>
        </a:solidFill>
        <a:latin typeface="+mn-lt"/>
        <a:ea typeface="+mn-ea"/>
        <a:cs typeface="+mn-cs"/>
      </a:defRPr>
    </a:lvl5pPr>
    <a:lvl6pPr marL="3426629" algn="l" defTabSz="1370651" rtl="0" eaLnBrk="1" latinLnBrk="0" hangingPunct="1">
      <a:defRPr sz="2698" kern="1200">
        <a:solidFill>
          <a:schemeClr val="tx1"/>
        </a:solidFill>
        <a:latin typeface="+mn-lt"/>
        <a:ea typeface="+mn-ea"/>
        <a:cs typeface="+mn-cs"/>
      </a:defRPr>
    </a:lvl6pPr>
    <a:lvl7pPr marL="4111953" algn="l" defTabSz="1370651" rtl="0" eaLnBrk="1" latinLnBrk="0" hangingPunct="1">
      <a:defRPr sz="2698" kern="1200">
        <a:solidFill>
          <a:schemeClr val="tx1"/>
        </a:solidFill>
        <a:latin typeface="+mn-lt"/>
        <a:ea typeface="+mn-ea"/>
        <a:cs typeface="+mn-cs"/>
      </a:defRPr>
    </a:lvl7pPr>
    <a:lvl8pPr marL="4797280" algn="l" defTabSz="1370651" rtl="0" eaLnBrk="1" latinLnBrk="0" hangingPunct="1">
      <a:defRPr sz="2698" kern="1200">
        <a:solidFill>
          <a:schemeClr val="tx1"/>
        </a:solidFill>
        <a:latin typeface="+mn-lt"/>
        <a:ea typeface="+mn-ea"/>
        <a:cs typeface="+mn-cs"/>
      </a:defRPr>
    </a:lvl8pPr>
    <a:lvl9pPr marL="5482606" algn="l" defTabSz="1370651" rtl="0" eaLnBrk="1" latinLnBrk="0" hangingPunct="1">
      <a:defRPr sz="26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241" userDrawn="1">
          <p15:clr>
            <a:srgbClr val="A4A3A4"/>
          </p15:clr>
        </p15:guide>
        <p15:guide id="2" orient="horz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3F48"/>
    <a:srgbClr val="99D6EB"/>
    <a:srgbClr val="4CBADF"/>
    <a:srgbClr val="31B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7237" autoAdjust="0"/>
    <p:restoredTop sz="96241" autoAdjust="0"/>
  </p:normalViewPr>
  <p:slideViewPr>
    <p:cSldViewPr snapToGrid="0" snapToObjects="1">
      <p:cViewPr varScale="1">
        <p:scale>
          <a:sx n="49" d="100"/>
          <a:sy n="49" d="100"/>
        </p:scale>
        <p:origin x="3690" y="90"/>
      </p:cViewPr>
      <p:guideLst>
        <p:guide pos="3241"/>
        <p:guide orient="horz"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EDDC4-A7BF-4A62-85FF-17C95660EF76}" type="datetimeFigureOut">
              <a:rPr lang="de-DE" smtClean="0"/>
              <a:t>16.05.2024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62225" y="1143000"/>
            <a:ext cx="1733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551E-9F22-4B6E-924D-4DC3CE7286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59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7536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1pPr>
    <a:lvl2pPr marL="913768" algn="l" defTabSz="1827536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2pPr>
    <a:lvl3pPr marL="1827536" algn="l" defTabSz="1827536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3pPr>
    <a:lvl4pPr marL="2741302" algn="l" defTabSz="1827536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4pPr>
    <a:lvl5pPr marL="3655070" algn="l" defTabSz="1827536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5pPr>
    <a:lvl6pPr marL="4568838" algn="l" defTabSz="1827536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6pPr>
    <a:lvl7pPr marL="5482606" algn="l" defTabSz="1827536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7pPr>
    <a:lvl8pPr marL="6396372" algn="l" defTabSz="1827536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8pPr>
    <a:lvl9pPr marL="7310140" algn="l" defTabSz="1827536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weise zur Nu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B3D311F-2A36-8DD9-1AA9-542EEF287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710" y="484273"/>
            <a:ext cx="3416400" cy="95489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73605F8-4240-5DD1-CFA0-68AA5551A2A9}"/>
              </a:ext>
            </a:extLst>
          </p:cNvPr>
          <p:cNvSpPr txBox="1"/>
          <p:nvPr userDrawn="1"/>
        </p:nvSpPr>
        <p:spPr>
          <a:xfrm>
            <a:off x="-8102009" y="6953693"/>
            <a:ext cx="183600" cy="507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BF9B427-7F2C-91AE-5C71-64CFABCED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381" b="2381"/>
          <a:stretch/>
        </p:blipFill>
        <p:spPr>
          <a:xfrm>
            <a:off x="476373" y="17600978"/>
            <a:ext cx="1416558" cy="20440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E082BE7-A175-4BCF-8EFB-69247D45C77C}"/>
              </a:ext>
            </a:extLst>
          </p:cNvPr>
          <p:cNvSpPr txBox="1"/>
          <p:nvPr userDrawn="1"/>
        </p:nvSpPr>
        <p:spPr>
          <a:xfrm>
            <a:off x="500063" y="2443417"/>
            <a:ext cx="9288462" cy="8048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628" lvl="1" indent="0" algn="l" defTabSz="226784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Meta Offc Pro" panose="020B0504030101020102" pitchFamily="34" charset="0"/>
              <a:buNone/>
              <a:tabLst/>
            </a:pPr>
            <a:r>
              <a:rPr lang="de-DE" sz="28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Hinweise zur Nutzung / </a:t>
            </a:r>
            <a:r>
              <a:rPr lang="de-DE" sz="2800" b="1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Tips</a:t>
            </a:r>
            <a:r>
              <a:rPr lang="de-DE" sz="28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on </a:t>
            </a:r>
            <a:r>
              <a:rPr lang="de-DE" sz="2800" b="1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use</a:t>
            </a:r>
            <a:endParaRPr lang="de-DE" sz="2800" b="1" kern="1200" baseline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82563" lvl="1" indent="-158750" algn="l" defTabSz="226784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Meta Offc Pro" panose="020B0504030101020102" pitchFamily="34" charset="0"/>
              <a:buChar char="-"/>
              <a:tabLst>
                <a:tab pos="182563" algn="l"/>
              </a:tabLst>
            </a:pPr>
            <a:r>
              <a:rPr lang="de-DE" sz="16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Die Layouts der Folien sind </a:t>
            </a:r>
            <a:r>
              <a:rPr lang="de-DE" sz="16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Vorlagen</a:t>
            </a:r>
            <a:r>
              <a:rPr lang="de-DE" sz="16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und können angepasst werden. Folgende </a:t>
            </a:r>
            <a:r>
              <a:rPr lang="de-DE" sz="16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Änderungen</a:t>
            </a:r>
            <a:r>
              <a:rPr lang="de-DE" sz="16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sind möglich:</a:t>
            </a:r>
          </a:p>
          <a:p>
            <a:pPr marL="449263" marR="0" lvl="1" indent="-182563" algn="l" defTabSz="226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Meta Offc Pro" panose="020B0504030101020102" pitchFamily="34" charset="0"/>
              <a:buChar char="-"/>
              <a:tabLst/>
              <a:defRPr/>
            </a:pPr>
            <a:r>
              <a:rPr lang="de-DE" sz="16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Design und Copyright</a:t>
            </a:r>
            <a:r>
              <a:rPr lang="de-DE" sz="1600" b="0" u="non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Folienmaster öffnen. </a:t>
            </a:r>
            <a:r>
              <a:rPr lang="de-DE" sz="16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Textänderungen</a:t>
            </a:r>
            <a:r>
              <a:rPr lang="de-DE" sz="16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Folienmaster nicht öffnen</a:t>
            </a:r>
          </a:p>
          <a:p>
            <a:pPr marL="449263" lvl="1" indent="-182563" algn="l" defTabSz="226784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Meta Offc Pro" panose="020B0504030101020102" pitchFamily="34" charset="0"/>
              <a:buChar char="-"/>
              <a:tabLst/>
            </a:pPr>
            <a:r>
              <a:rPr lang="de-DE" sz="16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Designfarben ändern</a:t>
            </a:r>
            <a:r>
              <a:rPr lang="de-DE" sz="16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Ansicht &gt; Folienmaster &gt; Form anklicken &gt; Formformat &gt; Formkontur (bei Linien) bzw. Fülleffekt (bei Flächen) &gt; Farbe wählen (Uni-Farben sind hinterlegt)</a:t>
            </a:r>
          </a:p>
          <a:p>
            <a:pPr marL="449263" lvl="1" indent="-182563" algn="l" defTabSz="226784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Meta Offc Pro" panose="020B0504030101020102" pitchFamily="34" charset="0"/>
              <a:buChar char="-"/>
              <a:tabLst/>
            </a:pPr>
            <a:r>
              <a:rPr lang="de-DE" sz="16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Bilder ändern</a:t>
            </a:r>
            <a:r>
              <a:rPr lang="de-DE" sz="16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Ansicht &gt; Folienmaster &gt; Bild anklicken &gt; (ggf. Farbfläche/-filter beiseite schieben) &gt; Bild anklicken &gt; Bildformat &gt; „Bild ändern“ &gt; Bild hochladen &gt;  (ggf. Farbfläche/-filter wieder über das Bild schieben) </a:t>
            </a:r>
          </a:p>
          <a:p>
            <a:pPr marL="449263" lvl="1" indent="-182563" algn="l" defTabSz="226784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Meta Offc Pro" panose="020B0504030101020102" pitchFamily="34" charset="0"/>
              <a:buChar char="-"/>
              <a:tabLst/>
            </a:pPr>
            <a:r>
              <a:rPr lang="de-DE" sz="16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Bilder formatieren/positionieren</a:t>
            </a:r>
            <a:r>
              <a:rPr lang="de-DE" sz="16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Rechter Mausklick auf das Bild &gt; „Zuschneiden“. ACHTUNG: Verzerren Sie das Bild nicht! Nutzen Sie beim Skalieren ausschließlich die Eckpunkte und halten Sie die Shifttaste währenddessen gedrückt. </a:t>
            </a:r>
          </a:p>
          <a:p>
            <a:pPr marL="182563" marR="0" lvl="1" indent="-158750" algn="l" defTabSz="226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Meta Offc Pro" panose="020B0504030101020102" pitchFamily="34" charset="0"/>
              <a:buChar char="-"/>
              <a:tabLst/>
              <a:defRPr/>
            </a:pPr>
            <a:r>
              <a:rPr lang="de-DE" sz="16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Geben Sie bei der Verwendung von Bildern bitte das Copyright an </a:t>
            </a:r>
          </a:p>
          <a:p>
            <a:pPr marL="182563" marR="0" lvl="1" indent="-158750" algn="l" defTabSz="226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Meta Offc Pro" panose="020B0504030101020102" pitchFamily="34" charset="0"/>
              <a:buChar char="-"/>
              <a:tabLst/>
              <a:defRPr/>
            </a:pPr>
            <a:r>
              <a:rPr lang="de-DE" sz="16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Falls Sie andere Fotomotive benötigen, wenden Sie sich gerne an die Stabsstelle Kommunikation und Öffentlichkeitsarbeit</a:t>
            </a:r>
          </a:p>
          <a:p>
            <a:pPr marL="441021" marR="0" lvl="1" indent="-417392" algn="l" defTabSz="226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Meta Offc Pro" panose="020B0504030101020102" pitchFamily="34" charset="0"/>
              <a:buChar char="-"/>
              <a:tabLst/>
              <a:defRPr/>
            </a:pPr>
            <a:endParaRPr lang="de-DE" sz="1600" b="0" kern="1200" baseline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82563" marR="0" lvl="1" indent="-158750" algn="l" defTabSz="226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Meta Offc Pro" panose="020B0504030101020102" pitchFamily="34" charset="0"/>
              <a:buChar char="-"/>
              <a:tabLst/>
              <a:defRPr/>
            </a:pPr>
            <a:r>
              <a:rPr lang="en-US" sz="16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slide layouts are </a:t>
            </a:r>
            <a:r>
              <a:rPr lang="en-US" sz="16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templates</a:t>
            </a:r>
            <a:r>
              <a:rPr lang="en-US" sz="16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and can be adapted. The following </a:t>
            </a:r>
            <a:r>
              <a:rPr lang="en-US" sz="16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changes</a:t>
            </a:r>
            <a:r>
              <a:rPr lang="en-US" sz="16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are possible:</a:t>
            </a:r>
          </a:p>
          <a:p>
            <a:pPr marL="449263" marR="0" lvl="1" indent="-182563" algn="l" defTabSz="226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Meta Offc Pro" panose="020B0504030101020102" pitchFamily="34" charset="0"/>
              <a:buChar char="-"/>
              <a:tabLst/>
              <a:defRPr/>
            </a:pPr>
            <a:r>
              <a:rPr lang="de-DE" sz="16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Design and </a:t>
            </a:r>
            <a:r>
              <a:rPr lang="de-DE" sz="1600" b="0" u="sng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</a:t>
            </a:r>
            <a:r>
              <a:rPr lang="de-DE" sz="1600" b="0" u="non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Open </a:t>
            </a:r>
            <a:r>
              <a:rPr lang="de-DE" sz="1600" b="0" u="none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slide</a:t>
            </a:r>
            <a:r>
              <a:rPr lang="de-DE" sz="1600" b="0" u="non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1600" b="0" u="none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master</a:t>
            </a:r>
            <a:r>
              <a:rPr lang="de-DE" sz="1600" b="0" u="non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de-DE" sz="16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Text</a:t>
            </a:r>
            <a:r>
              <a:rPr lang="de-DE" sz="1600" b="0" u="non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Slide </a:t>
            </a:r>
            <a:r>
              <a:rPr lang="de-DE" sz="1600" b="0" u="none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master</a:t>
            </a:r>
            <a:r>
              <a:rPr lang="de-DE" sz="1600" b="0" u="non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1600" b="0" u="none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must</a:t>
            </a:r>
            <a:r>
              <a:rPr lang="de-DE" sz="1600" b="0" u="non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1600" b="0" u="none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</a:t>
            </a:r>
            <a:r>
              <a:rPr lang="de-DE" sz="1600" b="0" u="non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1600" b="0" u="none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closed</a:t>
            </a:r>
            <a:endParaRPr lang="de-DE" sz="1600" b="0" kern="1200" baseline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49263" marR="0" lvl="1" indent="-182563" algn="l" defTabSz="226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Meta Offc Pro" panose="020B0504030101020102" pitchFamily="34" charset="0"/>
              <a:buChar char="-"/>
              <a:tabLst/>
              <a:defRPr/>
            </a:pPr>
            <a:r>
              <a:rPr lang="en-US" sz="16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Changing design </a:t>
            </a:r>
            <a:r>
              <a:rPr lang="en-US" sz="1600" b="0" u="sng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colours</a:t>
            </a:r>
            <a:r>
              <a:rPr lang="en-US" sz="16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View &gt; Slide master &gt; Click on form &gt; Format &gt; Shape contour (for lines) or Fill effect (for areas) &gt; Select </a:t>
            </a:r>
            <a:r>
              <a:rPr lang="en-US" sz="1600" b="0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colour</a:t>
            </a:r>
            <a:endParaRPr lang="en-US" sz="1600" b="0" kern="1200" baseline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49263" marR="0" lvl="1" indent="-182563" algn="l" defTabSz="226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Meta Offc Pro" panose="020B0504030101020102" pitchFamily="34" charset="0"/>
              <a:buChar char="-"/>
              <a:tabLst/>
              <a:defRPr/>
            </a:pPr>
            <a:r>
              <a:rPr lang="en-US" sz="16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Changing images</a:t>
            </a:r>
            <a:r>
              <a:rPr lang="en-US" sz="16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&gt; View &gt; Slide master &gt; Click on image &gt; (Where required: Shift the </a:t>
            </a:r>
            <a:r>
              <a:rPr lang="en-US" sz="1600" b="0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colour</a:t>
            </a:r>
            <a:r>
              <a:rPr lang="en-US" sz="16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filter to one side) &gt; Image format &gt; Select “Change image” &gt; Upload picture (Where required: Replace the </a:t>
            </a:r>
            <a:r>
              <a:rPr lang="en-US" sz="1600" b="0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colour</a:t>
            </a:r>
            <a:r>
              <a:rPr lang="en-US" sz="16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filter)</a:t>
            </a:r>
          </a:p>
          <a:p>
            <a:pPr marL="449263" marR="0" lvl="1" indent="-182563" algn="l" defTabSz="226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Meta Offc Pro" panose="020B0504030101020102" pitchFamily="34" charset="0"/>
              <a:buChar char="-"/>
              <a:tabLst/>
              <a:defRPr/>
            </a:pPr>
            <a:r>
              <a:rPr lang="en-US" sz="16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Formatting images</a:t>
            </a:r>
            <a:r>
              <a:rPr lang="en-US" sz="16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Right mouse-click on background image and select &gt; “Crop”. PLEASE NOTE: Do not distort the image! When resizing an image, use only the corner marks and keep the shift button pressed while doing so.</a:t>
            </a:r>
          </a:p>
          <a:p>
            <a:pPr marL="182563" marR="0" lvl="1" indent="-158750" algn="l" defTabSz="226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Meta Offc Pro" panose="020B0504030101020102" pitchFamily="34" charset="0"/>
              <a:buChar char="-"/>
              <a:tabLst/>
              <a:defRPr/>
            </a:pPr>
            <a:r>
              <a:rPr lang="en-US" sz="16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Using pictures, please quote the copyright </a:t>
            </a:r>
          </a:p>
          <a:p>
            <a:pPr marL="182563" marR="0" lvl="1" indent="-158750" algn="l" defTabSz="226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Meta Offc Pro" panose="020B0504030101020102" pitchFamily="34" charset="0"/>
              <a:buChar char="-"/>
              <a:tabLst/>
              <a:defRPr/>
            </a:pPr>
            <a:r>
              <a:rPr lang="en-US" sz="16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If you need other pictures, please feel free to contact the team communication and public relations</a:t>
            </a:r>
          </a:p>
        </p:txBody>
      </p:sp>
    </p:spTree>
    <p:extLst>
      <p:ext uri="{BB962C8B-B14F-4D97-AF65-F5344CB8AC3E}">
        <p14:creationId xmlns:p14="http://schemas.microsoft.com/office/powerpoint/2010/main" val="2904365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nweise zur Nu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B3D311F-2A36-8DD9-1AA9-542EEF287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710" y="484273"/>
            <a:ext cx="3416400" cy="95489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73605F8-4240-5DD1-CFA0-68AA5551A2A9}"/>
              </a:ext>
            </a:extLst>
          </p:cNvPr>
          <p:cNvSpPr txBox="1"/>
          <p:nvPr userDrawn="1"/>
        </p:nvSpPr>
        <p:spPr>
          <a:xfrm>
            <a:off x="-8102009" y="6953693"/>
            <a:ext cx="183600" cy="507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BF9B427-7F2C-91AE-5C71-64CFABCED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381" b="2381"/>
          <a:stretch/>
        </p:blipFill>
        <p:spPr>
          <a:xfrm>
            <a:off x="476373" y="17600978"/>
            <a:ext cx="1416558" cy="204409"/>
          </a:xfrm>
          <a:prstGeom prst="rect">
            <a:avLst/>
          </a:prstGeom>
        </p:spPr>
      </p:pic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BB72530C-643C-945F-296A-D94E234BEC77}"/>
              </a:ext>
            </a:extLst>
          </p:cNvPr>
          <p:cNvCxnSpPr>
            <a:cxnSpLocks/>
          </p:cNvCxnSpPr>
          <p:nvPr userDrawn="1"/>
        </p:nvCxnSpPr>
        <p:spPr>
          <a:xfrm>
            <a:off x="5609514" y="-133540"/>
            <a:ext cx="4901198" cy="1592496"/>
          </a:xfrm>
          <a:prstGeom prst="line">
            <a:avLst/>
          </a:prstGeom>
          <a:ln w="68580">
            <a:solidFill>
              <a:srgbClr val="333F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EF9FEF8F-8319-B4FC-EBB3-57AA3631788A}"/>
              </a:ext>
            </a:extLst>
          </p:cNvPr>
          <p:cNvCxnSpPr>
            <a:cxnSpLocks/>
          </p:cNvCxnSpPr>
          <p:nvPr userDrawn="1"/>
        </p:nvCxnSpPr>
        <p:spPr>
          <a:xfrm>
            <a:off x="-139158" y="16820943"/>
            <a:ext cx="7594518" cy="1614265"/>
          </a:xfrm>
          <a:prstGeom prst="line">
            <a:avLst/>
          </a:prstGeom>
          <a:ln w="68580">
            <a:solidFill>
              <a:srgbClr val="333F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6714F577-FE50-4D5C-938C-3AF72B020307}"/>
              </a:ext>
            </a:extLst>
          </p:cNvPr>
          <p:cNvSpPr txBox="1"/>
          <p:nvPr userDrawn="1"/>
        </p:nvSpPr>
        <p:spPr>
          <a:xfrm>
            <a:off x="6956258" y="17154025"/>
            <a:ext cx="27913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Freiraum für Sekundärlogo(s) / Name des Fachbereichs, Instituts oder SFBs</a:t>
            </a:r>
          </a:p>
        </p:txBody>
      </p:sp>
    </p:spTree>
    <p:extLst>
      <p:ext uri="{BB962C8B-B14F-4D97-AF65-F5344CB8AC3E}">
        <p14:creationId xmlns:p14="http://schemas.microsoft.com/office/powerpoint/2010/main" val="1530673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inweise zur Nu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B3D311F-2A36-8DD9-1AA9-542EEF287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710" y="484273"/>
            <a:ext cx="3416400" cy="95489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73605F8-4240-5DD1-CFA0-68AA5551A2A9}"/>
              </a:ext>
            </a:extLst>
          </p:cNvPr>
          <p:cNvSpPr txBox="1"/>
          <p:nvPr userDrawn="1"/>
        </p:nvSpPr>
        <p:spPr>
          <a:xfrm>
            <a:off x="-8102009" y="6953693"/>
            <a:ext cx="183600" cy="507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BF9B427-7F2C-91AE-5C71-64CFABCED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381" b="2381"/>
          <a:stretch/>
        </p:blipFill>
        <p:spPr>
          <a:xfrm>
            <a:off x="476373" y="17600978"/>
            <a:ext cx="1416558" cy="204409"/>
          </a:xfrm>
          <a:prstGeom prst="rect">
            <a:avLst/>
          </a:prstGeom>
        </p:spPr>
      </p:pic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32CDEC10-74A8-1CAB-4B33-33F01F320569}"/>
              </a:ext>
            </a:extLst>
          </p:cNvPr>
          <p:cNvCxnSpPr>
            <a:cxnSpLocks/>
          </p:cNvCxnSpPr>
          <p:nvPr userDrawn="1"/>
        </p:nvCxnSpPr>
        <p:spPr>
          <a:xfrm>
            <a:off x="5609514" y="-133540"/>
            <a:ext cx="4901198" cy="1592496"/>
          </a:xfrm>
          <a:prstGeom prst="line">
            <a:avLst/>
          </a:prstGeom>
          <a:ln w="68580">
            <a:solidFill>
              <a:srgbClr val="009D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89E6E157-35BE-7842-F114-58A3C74913A7}"/>
              </a:ext>
            </a:extLst>
          </p:cNvPr>
          <p:cNvCxnSpPr>
            <a:cxnSpLocks/>
          </p:cNvCxnSpPr>
          <p:nvPr userDrawn="1"/>
        </p:nvCxnSpPr>
        <p:spPr>
          <a:xfrm>
            <a:off x="-139158" y="16820943"/>
            <a:ext cx="7594518" cy="1614265"/>
          </a:xfrm>
          <a:prstGeom prst="line">
            <a:avLst/>
          </a:prstGeom>
          <a:ln w="68580">
            <a:solidFill>
              <a:srgbClr val="009D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7464B97B-C590-4791-B792-42AB5C7E1C0D}"/>
              </a:ext>
            </a:extLst>
          </p:cNvPr>
          <p:cNvSpPr txBox="1"/>
          <p:nvPr userDrawn="1"/>
        </p:nvSpPr>
        <p:spPr>
          <a:xfrm>
            <a:off x="6956258" y="17154025"/>
            <a:ext cx="27913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Freiraum für Sekundärlogo(s) / Name des Fachbereichs, Instituts oder SFBs</a:t>
            </a:r>
          </a:p>
        </p:txBody>
      </p:sp>
    </p:spTree>
    <p:extLst>
      <p:ext uri="{BB962C8B-B14F-4D97-AF65-F5344CB8AC3E}">
        <p14:creationId xmlns:p14="http://schemas.microsoft.com/office/powerpoint/2010/main" val="5871566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inweise zur Nu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B3D311F-2A36-8DD9-1AA9-542EEF287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710" y="484273"/>
            <a:ext cx="3416400" cy="95489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73605F8-4240-5DD1-CFA0-68AA5551A2A9}"/>
              </a:ext>
            </a:extLst>
          </p:cNvPr>
          <p:cNvSpPr txBox="1"/>
          <p:nvPr userDrawn="1"/>
        </p:nvSpPr>
        <p:spPr>
          <a:xfrm>
            <a:off x="-8102009" y="6953693"/>
            <a:ext cx="183600" cy="507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BF9B427-7F2C-91AE-5C71-64CFABCED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381" b="2381"/>
          <a:stretch/>
        </p:blipFill>
        <p:spPr>
          <a:xfrm>
            <a:off x="476373" y="17600978"/>
            <a:ext cx="1416558" cy="204409"/>
          </a:xfrm>
          <a:prstGeom prst="rect">
            <a:avLst/>
          </a:prstGeom>
        </p:spPr>
      </p:pic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F3635326-835D-E5A0-0EA7-CB04461CA58E}"/>
              </a:ext>
            </a:extLst>
          </p:cNvPr>
          <p:cNvCxnSpPr>
            <a:cxnSpLocks/>
          </p:cNvCxnSpPr>
          <p:nvPr userDrawn="1"/>
        </p:nvCxnSpPr>
        <p:spPr>
          <a:xfrm>
            <a:off x="-200025" y="16324147"/>
            <a:ext cx="10729913" cy="1127759"/>
          </a:xfrm>
          <a:prstGeom prst="line">
            <a:avLst/>
          </a:prstGeom>
          <a:ln w="57150">
            <a:solidFill>
              <a:schemeClr val="accent2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1">
            <a:extLst>
              <a:ext uri="{FF2B5EF4-FFF2-40B4-BE49-F238E27FC236}">
                <a16:creationId xmlns:a16="http://schemas.microsoft.com/office/drawing/2014/main" id="{111557B8-1D77-C816-255C-8FCFBA82F3E5}"/>
              </a:ext>
            </a:extLst>
          </p:cNvPr>
          <p:cNvSpPr/>
          <p:nvPr userDrawn="1"/>
        </p:nvSpPr>
        <p:spPr>
          <a:xfrm>
            <a:off x="5669390" y="-13649"/>
            <a:ext cx="4621427" cy="2066571"/>
          </a:xfrm>
          <a:custGeom>
            <a:avLst/>
            <a:gdLst>
              <a:gd name="connsiteX0" fmla="*/ 0 w 7019958"/>
              <a:gd name="connsiteY0" fmla="*/ 0 h 3139126"/>
              <a:gd name="connsiteX1" fmla="*/ 7019958 w 7019958"/>
              <a:gd name="connsiteY1" fmla="*/ 0 h 3139126"/>
              <a:gd name="connsiteX2" fmla="*/ 7019958 w 7019958"/>
              <a:gd name="connsiteY2" fmla="*/ 3139126 h 3139126"/>
              <a:gd name="connsiteX3" fmla="*/ 0 w 7019958"/>
              <a:gd name="connsiteY3" fmla="*/ 3139126 h 3139126"/>
              <a:gd name="connsiteX4" fmla="*/ 0 w 7019958"/>
              <a:gd name="connsiteY4" fmla="*/ 0 h 3139126"/>
              <a:gd name="connsiteX0" fmla="*/ 0 w 7019958"/>
              <a:gd name="connsiteY0" fmla="*/ 0 h 3139126"/>
              <a:gd name="connsiteX1" fmla="*/ 7019958 w 7019958"/>
              <a:gd name="connsiteY1" fmla="*/ 0 h 3139126"/>
              <a:gd name="connsiteX2" fmla="*/ 7019958 w 7019958"/>
              <a:gd name="connsiteY2" fmla="*/ 3139126 h 3139126"/>
              <a:gd name="connsiteX3" fmla="*/ 0 w 7019958"/>
              <a:gd name="connsiteY3" fmla="*/ 0 h 313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9958" h="3139126">
                <a:moveTo>
                  <a:pt x="0" y="0"/>
                </a:moveTo>
                <a:lnTo>
                  <a:pt x="7019958" y="0"/>
                </a:lnTo>
                <a:lnTo>
                  <a:pt x="7019958" y="3139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84DDA8F-BFF1-4F8C-BFFA-084CE5496725}"/>
              </a:ext>
            </a:extLst>
          </p:cNvPr>
          <p:cNvSpPr txBox="1"/>
          <p:nvPr userDrawn="1"/>
        </p:nvSpPr>
        <p:spPr>
          <a:xfrm>
            <a:off x="6956258" y="17154025"/>
            <a:ext cx="27913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Freiraum für Sekundärlogo(s) / Name des Fachbereichs, Instituts oder SFBs</a:t>
            </a:r>
          </a:p>
        </p:txBody>
      </p:sp>
    </p:spTree>
    <p:extLst>
      <p:ext uri="{BB962C8B-B14F-4D97-AF65-F5344CB8AC3E}">
        <p14:creationId xmlns:p14="http://schemas.microsoft.com/office/powerpoint/2010/main" val="4069701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inweise zur Nu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ihandform 14">
            <a:extLst>
              <a:ext uri="{FF2B5EF4-FFF2-40B4-BE49-F238E27FC236}">
                <a16:creationId xmlns:a16="http://schemas.microsoft.com/office/drawing/2014/main" id="{678EEC70-E055-D04B-09F6-068AF80B830D}"/>
              </a:ext>
            </a:extLst>
          </p:cNvPr>
          <p:cNvSpPr/>
          <p:nvPr userDrawn="1"/>
        </p:nvSpPr>
        <p:spPr>
          <a:xfrm>
            <a:off x="0" y="15411450"/>
            <a:ext cx="10288588" cy="2876552"/>
          </a:xfrm>
          <a:custGeom>
            <a:avLst/>
            <a:gdLst>
              <a:gd name="connsiteX0" fmla="*/ 0 w 10288588"/>
              <a:gd name="connsiteY0" fmla="*/ 0 h 1520435"/>
              <a:gd name="connsiteX1" fmla="*/ 10288588 w 10288588"/>
              <a:gd name="connsiteY1" fmla="*/ 1081373 h 1520435"/>
              <a:gd name="connsiteX2" fmla="*/ 10288588 w 10288588"/>
              <a:gd name="connsiteY2" fmla="*/ 1520435 h 1520435"/>
              <a:gd name="connsiteX3" fmla="*/ 0 w 10288588"/>
              <a:gd name="connsiteY3" fmla="*/ 1520435 h 152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8588" h="1520435">
                <a:moveTo>
                  <a:pt x="0" y="0"/>
                </a:moveTo>
                <a:lnTo>
                  <a:pt x="10288588" y="1081373"/>
                </a:lnTo>
                <a:lnTo>
                  <a:pt x="10288588" y="1520435"/>
                </a:lnTo>
                <a:lnTo>
                  <a:pt x="0" y="15204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B3D311F-2A36-8DD9-1AA9-542EEF287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710" y="484273"/>
            <a:ext cx="3416400" cy="95489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73605F8-4240-5DD1-CFA0-68AA5551A2A9}"/>
              </a:ext>
            </a:extLst>
          </p:cNvPr>
          <p:cNvSpPr txBox="1"/>
          <p:nvPr userDrawn="1"/>
        </p:nvSpPr>
        <p:spPr>
          <a:xfrm>
            <a:off x="-8102009" y="6953693"/>
            <a:ext cx="183600" cy="507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BF9B427-7F2C-91AE-5C71-64CFABCED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381" b="2381"/>
          <a:stretch/>
        </p:blipFill>
        <p:spPr>
          <a:xfrm>
            <a:off x="476373" y="17600978"/>
            <a:ext cx="1416558" cy="2044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4DA8C4F-D1D7-D07E-D674-5F049AC3B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8" t="40288" r="31680" b="15885"/>
          <a:stretch/>
        </p:blipFill>
        <p:spPr>
          <a:xfrm>
            <a:off x="3904152" y="-12504"/>
            <a:ext cx="6439482" cy="2879555"/>
          </a:xfrm>
          <a:custGeom>
            <a:avLst/>
            <a:gdLst>
              <a:gd name="connsiteX0" fmla="*/ 0 w 9247631"/>
              <a:gd name="connsiteY0" fmla="*/ 0 h 4135281"/>
              <a:gd name="connsiteX1" fmla="*/ 9247631 w 9247631"/>
              <a:gd name="connsiteY1" fmla="*/ 0 h 4135281"/>
              <a:gd name="connsiteX2" fmla="*/ 9247631 w 9247631"/>
              <a:gd name="connsiteY2" fmla="*/ 4135281 h 4135281"/>
              <a:gd name="connsiteX3" fmla="*/ 9242106 w 9247631"/>
              <a:gd name="connsiteY3" fmla="*/ 4135281 h 4135281"/>
              <a:gd name="connsiteX4" fmla="*/ 0 w 9247631"/>
              <a:gd name="connsiteY4" fmla="*/ 2473 h 413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7631" h="4135281">
                <a:moveTo>
                  <a:pt x="0" y="0"/>
                </a:moveTo>
                <a:lnTo>
                  <a:pt x="9247631" y="0"/>
                </a:lnTo>
                <a:lnTo>
                  <a:pt x="9247631" y="4135281"/>
                </a:lnTo>
                <a:lnTo>
                  <a:pt x="9242106" y="4135281"/>
                </a:lnTo>
                <a:lnTo>
                  <a:pt x="0" y="2473"/>
                </a:lnTo>
                <a:close/>
              </a:path>
            </a:pathLst>
          </a:cu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79A7C21-D323-497B-B5A8-B058BBFB2610}"/>
              </a:ext>
            </a:extLst>
          </p:cNvPr>
          <p:cNvSpPr txBox="1"/>
          <p:nvPr userDrawn="1"/>
        </p:nvSpPr>
        <p:spPr>
          <a:xfrm>
            <a:off x="9114448" y="42602"/>
            <a:ext cx="1224144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de-DE" sz="6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© Uni Münster – Jan Lehmann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EBA72E0-0444-4D5C-B4CB-093CF2CB032A}"/>
              </a:ext>
            </a:extLst>
          </p:cNvPr>
          <p:cNvSpPr txBox="1"/>
          <p:nvPr userDrawn="1"/>
        </p:nvSpPr>
        <p:spPr>
          <a:xfrm>
            <a:off x="7013408" y="17134975"/>
            <a:ext cx="27913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FFFFFF"/>
                </a:solidFill>
              </a:rPr>
              <a:t>Freiraum für Sekundärlogo(s) / Name des Fachbereichs, Instituts oder SFBs</a:t>
            </a:r>
          </a:p>
        </p:txBody>
      </p:sp>
    </p:spTree>
    <p:extLst>
      <p:ext uri="{BB962C8B-B14F-4D97-AF65-F5344CB8AC3E}">
        <p14:creationId xmlns:p14="http://schemas.microsoft.com/office/powerpoint/2010/main" val="14302504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inweise zur Nu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B3D311F-2A36-8DD9-1AA9-542EEF287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710" y="484273"/>
            <a:ext cx="3416400" cy="95489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73605F8-4240-5DD1-CFA0-68AA5551A2A9}"/>
              </a:ext>
            </a:extLst>
          </p:cNvPr>
          <p:cNvSpPr txBox="1"/>
          <p:nvPr userDrawn="1"/>
        </p:nvSpPr>
        <p:spPr>
          <a:xfrm>
            <a:off x="-8102009" y="6953693"/>
            <a:ext cx="183600" cy="507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BB72530C-643C-945F-296A-D94E234BEC77}"/>
              </a:ext>
            </a:extLst>
          </p:cNvPr>
          <p:cNvCxnSpPr>
            <a:cxnSpLocks/>
          </p:cNvCxnSpPr>
          <p:nvPr userDrawn="1"/>
        </p:nvCxnSpPr>
        <p:spPr>
          <a:xfrm>
            <a:off x="5609514" y="-133540"/>
            <a:ext cx="4901198" cy="1592496"/>
          </a:xfrm>
          <a:prstGeom prst="line">
            <a:avLst/>
          </a:prstGeom>
          <a:ln w="68580">
            <a:solidFill>
              <a:srgbClr val="333F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EF9FEF8F-8319-B4FC-EBB3-57AA3631788A}"/>
              </a:ext>
            </a:extLst>
          </p:cNvPr>
          <p:cNvCxnSpPr>
            <a:cxnSpLocks/>
          </p:cNvCxnSpPr>
          <p:nvPr userDrawn="1"/>
        </p:nvCxnSpPr>
        <p:spPr>
          <a:xfrm>
            <a:off x="-139158" y="16820943"/>
            <a:ext cx="7594518" cy="1614265"/>
          </a:xfrm>
          <a:prstGeom prst="line">
            <a:avLst/>
          </a:prstGeom>
          <a:ln w="68580">
            <a:solidFill>
              <a:srgbClr val="333F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1D793EAF-A55D-2C48-F8D1-B22726761A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1600" y="17594769"/>
            <a:ext cx="1707642" cy="25298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9907EA9-AB77-4A6F-AD10-490BAC90555D}"/>
              </a:ext>
            </a:extLst>
          </p:cNvPr>
          <p:cNvSpPr txBox="1"/>
          <p:nvPr userDrawn="1"/>
        </p:nvSpPr>
        <p:spPr>
          <a:xfrm>
            <a:off x="6956258" y="17154025"/>
            <a:ext cx="27913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Space for secondary logo(s) / Name</a:t>
            </a:r>
          </a:p>
          <a:p>
            <a:r>
              <a:rPr lang="en-US" sz="1400" dirty="0"/>
              <a:t>of the Department, the Institute or the CRC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3395769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inweise zur Nu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B3D311F-2A36-8DD9-1AA9-542EEF287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710" y="484273"/>
            <a:ext cx="3416400" cy="95489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73605F8-4240-5DD1-CFA0-68AA5551A2A9}"/>
              </a:ext>
            </a:extLst>
          </p:cNvPr>
          <p:cNvSpPr txBox="1"/>
          <p:nvPr userDrawn="1"/>
        </p:nvSpPr>
        <p:spPr>
          <a:xfrm>
            <a:off x="-8102009" y="6953693"/>
            <a:ext cx="183600" cy="507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32CDEC10-74A8-1CAB-4B33-33F01F320569}"/>
              </a:ext>
            </a:extLst>
          </p:cNvPr>
          <p:cNvCxnSpPr>
            <a:cxnSpLocks/>
          </p:cNvCxnSpPr>
          <p:nvPr userDrawn="1"/>
        </p:nvCxnSpPr>
        <p:spPr>
          <a:xfrm>
            <a:off x="5609514" y="-133540"/>
            <a:ext cx="4901198" cy="1592496"/>
          </a:xfrm>
          <a:prstGeom prst="line">
            <a:avLst/>
          </a:prstGeom>
          <a:ln w="68580">
            <a:solidFill>
              <a:srgbClr val="009D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89E6E157-35BE-7842-F114-58A3C74913A7}"/>
              </a:ext>
            </a:extLst>
          </p:cNvPr>
          <p:cNvCxnSpPr>
            <a:cxnSpLocks/>
          </p:cNvCxnSpPr>
          <p:nvPr userDrawn="1"/>
        </p:nvCxnSpPr>
        <p:spPr>
          <a:xfrm>
            <a:off x="-139158" y="16820943"/>
            <a:ext cx="7594518" cy="1614265"/>
          </a:xfrm>
          <a:prstGeom prst="line">
            <a:avLst/>
          </a:prstGeom>
          <a:ln w="68580">
            <a:solidFill>
              <a:srgbClr val="009D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22084492-F196-6354-C958-5876B1B86E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1600" y="17594769"/>
            <a:ext cx="1707642" cy="25298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60B75B8-98C8-42DD-A33C-0473C2793DD6}"/>
              </a:ext>
            </a:extLst>
          </p:cNvPr>
          <p:cNvSpPr txBox="1"/>
          <p:nvPr userDrawn="1"/>
        </p:nvSpPr>
        <p:spPr>
          <a:xfrm>
            <a:off x="6956258" y="17154025"/>
            <a:ext cx="27913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Space for secondary logo(s) / Name</a:t>
            </a:r>
          </a:p>
          <a:p>
            <a:r>
              <a:rPr lang="en-US" sz="1400" dirty="0"/>
              <a:t>of the Department, the Institute or the CRC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259084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inweise zur Nu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B3D311F-2A36-8DD9-1AA9-542EEF287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710" y="484273"/>
            <a:ext cx="3416400" cy="95489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73605F8-4240-5DD1-CFA0-68AA5551A2A9}"/>
              </a:ext>
            </a:extLst>
          </p:cNvPr>
          <p:cNvSpPr txBox="1"/>
          <p:nvPr userDrawn="1"/>
        </p:nvSpPr>
        <p:spPr>
          <a:xfrm>
            <a:off x="-8102009" y="6953693"/>
            <a:ext cx="183600" cy="507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F3635326-835D-E5A0-0EA7-CB04461CA58E}"/>
              </a:ext>
            </a:extLst>
          </p:cNvPr>
          <p:cNvCxnSpPr>
            <a:cxnSpLocks/>
          </p:cNvCxnSpPr>
          <p:nvPr userDrawn="1"/>
        </p:nvCxnSpPr>
        <p:spPr>
          <a:xfrm>
            <a:off x="-200025" y="16303477"/>
            <a:ext cx="10729913" cy="1127759"/>
          </a:xfrm>
          <a:prstGeom prst="line">
            <a:avLst/>
          </a:prstGeom>
          <a:ln w="57150">
            <a:solidFill>
              <a:schemeClr val="accent2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1">
            <a:extLst>
              <a:ext uri="{FF2B5EF4-FFF2-40B4-BE49-F238E27FC236}">
                <a16:creationId xmlns:a16="http://schemas.microsoft.com/office/drawing/2014/main" id="{111557B8-1D77-C816-255C-8FCFBA82F3E5}"/>
              </a:ext>
            </a:extLst>
          </p:cNvPr>
          <p:cNvSpPr/>
          <p:nvPr userDrawn="1"/>
        </p:nvSpPr>
        <p:spPr>
          <a:xfrm>
            <a:off x="5683038" y="-13649"/>
            <a:ext cx="4621427" cy="2066571"/>
          </a:xfrm>
          <a:custGeom>
            <a:avLst/>
            <a:gdLst>
              <a:gd name="connsiteX0" fmla="*/ 0 w 7019958"/>
              <a:gd name="connsiteY0" fmla="*/ 0 h 3139126"/>
              <a:gd name="connsiteX1" fmla="*/ 7019958 w 7019958"/>
              <a:gd name="connsiteY1" fmla="*/ 0 h 3139126"/>
              <a:gd name="connsiteX2" fmla="*/ 7019958 w 7019958"/>
              <a:gd name="connsiteY2" fmla="*/ 3139126 h 3139126"/>
              <a:gd name="connsiteX3" fmla="*/ 0 w 7019958"/>
              <a:gd name="connsiteY3" fmla="*/ 3139126 h 3139126"/>
              <a:gd name="connsiteX4" fmla="*/ 0 w 7019958"/>
              <a:gd name="connsiteY4" fmla="*/ 0 h 3139126"/>
              <a:gd name="connsiteX0" fmla="*/ 0 w 7019958"/>
              <a:gd name="connsiteY0" fmla="*/ 0 h 3139126"/>
              <a:gd name="connsiteX1" fmla="*/ 7019958 w 7019958"/>
              <a:gd name="connsiteY1" fmla="*/ 0 h 3139126"/>
              <a:gd name="connsiteX2" fmla="*/ 7019958 w 7019958"/>
              <a:gd name="connsiteY2" fmla="*/ 3139126 h 3139126"/>
              <a:gd name="connsiteX3" fmla="*/ 0 w 7019958"/>
              <a:gd name="connsiteY3" fmla="*/ 0 h 313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9958" h="3139126">
                <a:moveTo>
                  <a:pt x="0" y="0"/>
                </a:moveTo>
                <a:lnTo>
                  <a:pt x="7019958" y="0"/>
                </a:lnTo>
                <a:lnTo>
                  <a:pt x="7019958" y="3139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F51DFAE-8147-7E3F-EC1F-0F01900F3A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1600" y="17594769"/>
            <a:ext cx="1707642" cy="25298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3CDA804-2156-420C-AFFF-5DC9DC4EC9E8}"/>
              </a:ext>
            </a:extLst>
          </p:cNvPr>
          <p:cNvSpPr txBox="1"/>
          <p:nvPr userDrawn="1"/>
        </p:nvSpPr>
        <p:spPr>
          <a:xfrm>
            <a:off x="6956258" y="17154025"/>
            <a:ext cx="27913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Space for secondary logo(s) / Name</a:t>
            </a:r>
          </a:p>
          <a:p>
            <a:r>
              <a:rPr lang="en-US" sz="1400" dirty="0"/>
              <a:t>of the Department, the Institute or the CRC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128741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inweise zur Nu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ihandform 14">
            <a:extLst>
              <a:ext uri="{FF2B5EF4-FFF2-40B4-BE49-F238E27FC236}">
                <a16:creationId xmlns:a16="http://schemas.microsoft.com/office/drawing/2014/main" id="{678EEC70-E055-D04B-09F6-068AF80B830D}"/>
              </a:ext>
            </a:extLst>
          </p:cNvPr>
          <p:cNvSpPr/>
          <p:nvPr userDrawn="1"/>
        </p:nvSpPr>
        <p:spPr>
          <a:xfrm>
            <a:off x="0" y="15408446"/>
            <a:ext cx="10288588" cy="2879555"/>
          </a:xfrm>
          <a:custGeom>
            <a:avLst/>
            <a:gdLst>
              <a:gd name="connsiteX0" fmla="*/ 0 w 10288588"/>
              <a:gd name="connsiteY0" fmla="*/ 0 h 1520435"/>
              <a:gd name="connsiteX1" fmla="*/ 10288588 w 10288588"/>
              <a:gd name="connsiteY1" fmla="*/ 1081373 h 1520435"/>
              <a:gd name="connsiteX2" fmla="*/ 10288588 w 10288588"/>
              <a:gd name="connsiteY2" fmla="*/ 1520435 h 1520435"/>
              <a:gd name="connsiteX3" fmla="*/ 0 w 10288588"/>
              <a:gd name="connsiteY3" fmla="*/ 1520435 h 152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8588" h="1520435">
                <a:moveTo>
                  <a:pt x="0" y="0"/>
                </a:moveTo>
                <a:lnTo>
                  <a:pt x="10288588" y="1081373"/>
                </a:lnTo>
                <a:lnTo>
                  <a:pt x="10288588" y="1520435"/>
                </a:lnTo>
                <a:lnTo>
                  <a:pt x="0" y="15204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B3D311F-2A36-8DD9-1AA9-542EEF287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710" y="484273"/>
            <a:ext cx="3416400" cy="95489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73605F8-4240-5DD1-CFA0-68AA5551A2A9}"/>
              </a:ext>
            </a:extLst>
          </p:cNvPr>
          <p:cNvSpPr txBox="1"/>
          <p:nvPr userDrawn="1"/>
        </p:nvSpPr>
        <p:spPr>
          <a:xfrm>
            <a:off x="-8102009" y="6953693"/>
            <a:ext cx="183600" cy="507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4DA8C4F-D1D7-D07E-D674-5F049AC3B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8" t="40288" r="31680" b="15885"/>
          <a:stretch/>
        </p:blipFill>
        <p:spPr>
          <a:xfrm>
            <a:off x="3884274" y="-18734"/>
            <a:ext cx="6439482" cy="2879555"/>
          </a:xfrm>
          <a:custGeom>
            <a:avLst/>
            <a:gdLst>
              <a:gd name="connsiteX0" fmla="*/ 0 w 9247631"/>
              <a:gd name="connsiteY0" fmla="*/ 0 h 4135281"/>
              <a:gd name="connsiteX1" fmla="*/ 9247631 w 9247631"/>
              <a:gd name="connsiteY1" fmla="*/ 0 h 4135281"/>
              <a:gd name="connsiteX2" fmla="*/ 9247631 w 9247631"/>
              <a:gd name="connsiteY2" fmla="*/ 4135281 h 4135281"/>
              <a:gd name="connsiteX3" fmla="*/ 9242106 w 9247631"/>
              <a:gd name="connsiteY3" fmla="*/ 4135281 h 4135281"/>
              <a:gd name="connsiteX4" fmla="*/ 0 w 9247631"/>
              <a:gd name="connsiteY4" fmla="*/ 2473 h 413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7631" h="4135281">
                <a:moveTo>
                  <a:pt x="0" y="0"/>
                </a:moveTo>
                <a:lnTo>
                  <a:pt x="9247631" y="0"/>
                </a:lnTo>
                <a:lnTo>
                  <a:pt x="9247631" y="4135281"/>
                </a:lnTo>
                <a:lnTo>
                  <a:pt x="9242106" y="4135281"/>
                </a:lnTo>
                <a:lnTo>
                  <a:pt x="0" y="2473"/>
                </a:lnTo>
                <a:close/>
              </a:path>
            </a:pathLst>
          </a:cu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499A18F-EE6A-3F89-6AD2-D3156C848D8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1600" y="17594769"/>
            <a:ext cx="1707642" cy="25298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842BE87-DA40-41CB-8666-6D4ED52E98B8}"/>
              </a:ext>
            </a:extLst>
          </p:cNvPr>
          <p:cNvSpPr txBox="1"/>
          <p:nvPr userDrawn="1"/>
        </p:nvSpPr>
        <p:spPr>
          <a:xfrm>
            <a:off x="9114448" y="28954"/>
            <a:ext cx="1224144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de-DE" sz="6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© Uni Münster – Jan Lehmann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A5115B8-62AB-4AF1-8451-7F3DB0002132}"/>
              </a:ext>
            </a:extLst>
          </p:cNvPr>
          <p:cNvSpPr txBox="1"/>
          <p:nvPr userDrawn="1"/>
        </p:nvSpPr>
        <p:spPr>
          <a:xfrm>
            <a:off x="7032458" y="17154025"/>
            <a:ext cx="27913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Space for secondary logo(s) / Name</a:t>
            </a:r>
          </a:p>
          <a:p>
            <a:r>
              <a:rPr lang="en-US" sz="1400" dirty="0">
                <a:solidFill>
                  <a:srgbClr val="FFFFFF"/>
                </a:solidFill>
              </a:rPr>
              <a:t>of the Department, the Institute or the CRC</a:t>
            </a:r>
            <a:endParaRPr lang="de-DE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245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Hilfslinien"/>
          <p:cNvSpPr txBox="1"/>
          <p:nvPr userDrawn="1"/>
        </p:nvSpPr>
        <p:spPr>
          <a:xfrm rot="10800000" flipH="1" flipV="1">
            <a:off x="500062" y="-1248000"/>
            <a:ext cx="9288463" cy="9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74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934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Hilfslinien anzeigen über Menü: </a:t>
            </a:r>
          </a:p>
          <a:p>
            <a:pPr marL="0" marR="0" lvl="0" indent="0" algn="ctr" defTabSz="3674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934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Ansicht &gt; Anzeigen &gt; Haken bei Führungslinien setzen</a:t>
            </a:r>
          </a:p>
        </p:txBody>
      </p:sp>
      <p:sp>
        <p:nvSpPr>
          <p:cNvPr id="8" name="Hilfslinien">
            <a:extLst>
              <a:ext uri="{FF2B5EF4-FFF2-40B4-BE49-F238E27FC236}">
                <a16:creationId xmlns:a16="http://schemas.microsoft.com/office/drawing/2014/main" id="{99CCA73F-E792-6EBF-94D2-5DF266706ABB}"/>
              </a:ext>
            </a:extLst>
          </p:cNvPr>
          <p:cNvSpPr txBox="1"/>
          <p:nvPr userDrawn="1"/>
        </p:nvSpPr>
        <p:spPr>
          <a:xfrm rot="10800000" flipH="1" flipV="1">
            <a:off x="500062" y="18745200"/>
            <a:ext cx="9288463" cy="9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74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934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3674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934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Linien und Flächen dürfen im Rahmen des Corporate Designs (siehe CD Manual) verändert werden. </a:t>
            </a:r>
            <a:endParaRPr kumimoji="0" lang="de-DE" sz="2934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hf hdr="0"/>
  <p:txStyles>
    <p:titleStyle>
      <a:lvl1pPr marL="0" indent="0" algn="l" defTabSz="243802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7467" b="1" i="0" kern="1200" baseline="0">
          <a:solidFill>
            <a:srgbClr val="333F48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2438027" rtl="0" eaLnBrk="1" latinLnBrk="0" hangingPunct="1">
        <a:lnSpc>
          <a:spcPct val="112000"/>
        </a:lnSpc>
        <a:spcBef>
          <a:spcPts val="3466"/>
        </a:spcBef>
        <a:spcAft>
          <a:spcPts val="0"/>
        </a:spcAft>
        <a:buFont typeface="Arial" panose="020B0604020202020204" pitchFamily="34" charset="0"/>
        <a:buNone/>
        <a:defRPr lang="de-DE" sz="5333" b="0" i="0" u="none" strike="noStrike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863889" indent="-383952" algn="l" defTabSz="2438027" rtl="0" eaLnBrk="1" latinLnBrk="0" hangingPunct="1">
        <a:lnSpc>
          <a:spcPct val="112000"/>
        </a:lnSpc>
        <a:spcBef>
          <a:spcPts val="3466"/>
        </a:spcBef>
        <a:spcAft>
          <a:spcPts val="0"/>
        </a:spcAft>
        <a:buFont typeface="Meta Offc Pro" panose="020B0504030101020102" pitchFamily="34" charset="0"/>
        <a:buChar char="-"/>
        <a:defRPr sz="5333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43831" indent="-383952" algn="l" defTabSz="2438027" rtl="0" eaLnBrk="1" latinLnBrk="0" hangingPunct="1">
        <a:lnSpc>
          <a:spcPct val="112000"/>
        </a:lnSpc>
        <a:spcBef>
          <a:spcPts val="3466"/>
        </a:spcBef>
        <a:spcAft>
          <a:spcPts val="0"/>
        </a:spcAft>
        <a:buFont typeface="Meta Offc Pro" panose="020B0504030101020102" pitchFamily="34" charset="0"/>
        <a:buChar char="-"/>
        <a:defRPr sz="5333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3767" indent="-383952" algn="l" defTabSz="2438027" rtl="0" eaLnBrk="1" latinLnBrk="0" hangingPunct="1">
        <a:lnSpc>
          <a:spcPct val="112000"/>
        </a:lnSpc>
        <a:spcBef>
          <a:spcPts val="3466"/>
        </a:spcBef>
        <a:spcAft>
          <a:spcPts val="0"/>
        </a:spcAft>
        <a:buFont typeface="Meta Offc Pro" panose="020B0504030101020102" pitchFamily="34" charset="0"/>
        <a:buChar char="-"/>
        <a:defRPr sz="5333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303705" indent="-383952" algn="l" defTabSz="2438027" rtl="0" eaLnBrk="1" latinLnBrk="0" hangingPunct="1">
        <a:lnSpc>
          <a:spcPct val="112000"/>
        </a:lnSpc>
        <a:spcBef>
          <a:spcPts val="3466"/>
        </a:spcBef>
        <a:spcAft>
          <a:spcPts val="0"/>
        </a:spcAft>
        <a:buFont typeface="Meta Offc Pro" panose="020B0504030101020102" pitchFamily="34" charset="0"/>
        <a:buChar char="-"/>
        <a:defRPr sz="5333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919753" indent="0" algn="l" defTabSz="2438027" rtl="0" eaLnBrk="1" latinLnBrk="0" hangingPunct="1">
        <a:lnSpc>
          <a:spcPct val="112000"/>
        </a:lnSpc>
        <a:spcBef>
          <a:spcPts val="3466"/>
        </a:spcBef>
        <a:spcAft>
          <a:spcPts val="0"/>
        </a:spcAft>
        <a:buFont typeface="Meta Offc Pro" panose="020B0504030101020102" pitchFamily="34" charset="0"/>
        <a:buNone/>
        <a:defRPr sz="5333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2303705" indent="-383952" algn="l" defTabSz="2438027" rtl="0" eaLnBrk="1" latinLnBrk="0" hangingPunct="1">
        <a:lnSpc>
          <a:spcPct val="112000"/>
        </a:lnSpc>
        <a:spcBef>
          <a:spcPts val="3466"/>
        </a:spcBef>
        <a:spcAft>
          <a:spcPts val="0"/>
        </a:spcAft>
        <a:buFont typeface="Meta Offc Pro" panose="020B0504030101020102" pitchFamily="34" charset="0"/>
        <a:buChar char="-"/>
        <a:defRPr sz="5333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2303705" indent="-383952" algn="l" defTabSz="2438027" rtl="0" eaLnBrk="1" latinLnBrk="0" hangingPunct="1">
        <a:lnSpc>
          <a:spcPct val="112000"/>
        </a:lnSpc>
        <a:spcBef>
          <a:spcPts val="3466"/>
        </a:spcBef>
        <a:spcAft>
          <a:spcPts val="0"/>
        </a:spcAft>
        <a:buFont typeface="Meta Offc Pro" panose="020B0504030101020102" pitchFamily="34" charset="0"/>
        <a:buChar char="-"/>
        <a:defRPr sz="5333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2303705" indent="-383952" algn="l" defTabSz="2438027" rtl="0" eaLnBrk="1" latinLnBrk="0" hangingPunct="1">
        <a:lnSpc>
          <a:spcPct val="112000"/>
        </a:lnSpc>
        <a:spcBef>
          <a:spcPts val="3466"/>
        </a:spcBef>
        <a:spcAft>
          <a:spcPts val="0"/>
        </a:spcAft>
        <a:buFont typeface="Meta Offc Pro" panose="020B0504030101020102" pitchFamily="34" charset="0"/>
        <a:buChar char="-"/>
        <a:defRPr sz="5333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de-DE"/>
      </a:defPPr>
      <a:lvl1pPr marL="0" algn="l" defTabSz="2438027" rtl="0" eaLnBrk="1" latinLnBrk="0" hangingPunct="1">
        <a:defRPr sz="4799" kern="1200">
          <a:solidFill>
            <a:schemeClr val="tx1"/>
          </a:solidFill>
          <a:latin typeface="+mn-lt"/>
          <a:ea typeface="+mn-ea"/>
          <a:cs typeface="+mn-cs"/>
        </a:defRPr>
      </a:lvl1pPr>
      <a:lvl2pPr marL="1219011" algn="l" defTabSz="2438027" rtl="0" eaLnBrk="1" latinLnBrk="0" hangingPunct="1"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438027" algn="l" defTabSz="2438027" rtl="0" eaLnBrk="1" latinLnBrk="0" hangingPunct="1">
        <a:defRPr sz="4799" kern="1200">
          <a:solidFill>
            <a:schemeClr val="tx1"/>
          </a:solidFill>
          <a:latin typeface="+mn-lt"/>
          <a:ea typeface="+mn-ea"/>
          <a:cs typeface="+mn-cs"/>
        </a:defRPr>
      </a:lvl3pPr>
      <a:lvl4pPr marL="3657038" algn="l" defTabSz="2438027" rtl="0" eaLnBrk="1" latinLnBrk="0" hangingPunct="1">
        <a:defRPr sz="4799" kern="1200">
          <a:solidFill>
            <a:schemeClr val="tx1"/>
          </a:solidFill>
          <a:latin typeface="+mn-lt"/>
          <a:ea typeface="+mn-ea"/>
          <a:cs typeface="+mn-cs"/>
        </a:defRPr>
      </a:lvl4pPr>
      <a:lvl5pPr marL="4876053" algn="l" defTabSz="2438027" rtl="0" eaLnBrk="1" latinLnBrk="0" hangingPunct="1">
        <a:defRPr sz="4799" kern="1200">
          <a:solidFill>
            <a:schemeClr val="tx1"/>
          </a:solidFill>
          <a:latin typeface="+mn-lt"/>
          <a:ea typeface="+mn-ea"/>
          <a:cs typeface="+mn-cs"/>
        </a:defRPr>
      </a:lvl5pPr>
      <a:lvl6pPr marL="6095064" algn="l" defTabSz="2438027" rtl="0" eaLnBrk="1" latinLnBrk="0" hangingPunct="1">
        <a:defRPr sz="4799" kern="1200">
          <a:solidFill>
            <a:schemeClr val="tx1"/>
          </a:solidFill>
          <a:latin typeface="+mn-lt"/>
          <a:ea typeface="+mn-ea"/>
          <a:cs typeface="+mn-cs"/>
        </a:defRPr>
      </a:lvl6pPr>
      <a:lvl7pPr marL="7314080" algn="l" defTabSz="2438027" rtl="0" eaLnBrk="1" latinLnBrk="0" hangingPunct="1">
        <a:defRPr sz="4799" kern="1200">
          <a:solidFill>
            <a:schemeClr val="tx1"/>
          </a:solidFill>
          <a:latin typeface="+mn-lt"/>
          <a:ea typeface="+mn-ea"/>
          <a:cs typeface="+mn-cs"/>
        </a:defRPr>
      </a:lvl7pPr>
      <a:lvl8pPr marL="8533091" algn="l" defTabSz="2438027" rtl="0" eaLnBrk="1" latinLnBrk="0" hangingPunct="1">
        <a:defRPr sz="4799" kern="1200">
          <a:solidFill>
            <a:schemeClr val="tx1"/>
          </a:solidFill>
          <a:latin typeface="+mn-lt"/>
          <a:ea typeface="+mn-ea"/>
          <a:cs typeface="+mn-cs"/>
        </a:defRPr>
      </a:lvl8pPr>
      <a:lvl9pPr marL="9752106" algn="l" defTabSz="2438027" rtl="0" eaLnBrk="1" latinLnBrk="0" hangingPunct="1">
        <a:defRPr sz="4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1203" userDrawn="1">
          <p15:clr>
            <a:srgbClr val="A4A3A4"/>
          </p15:clr>
        </p15:guide>
        <p15:guide id="4" orient="horz" pos="317" userDrawn="1">
          <p15:clr>
            <a:srgbClr val="F26B43"/>
          </p15:clr>
        </p15:guide>
        <p15:guide id="5" pos="315" userDrawn="1">
          <p15:clr>
            <a:srgbClr val="F26B43"/>
          </p15:clr>
        </p15:guide>
        <p15:guide id="6" pos="3240" userDrawn="1">
          <p15:clr>
            <a:srgbClr val="F26B43"/>
          </p15:clr>
        </p15:guide>
        <p15:guide id="7" pos="61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9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0DFDB9-A2F7-BDED-18CF-F7F4F5A65D3B}"/>
              </a:ext>
            </a:extLst>
          </p:cNvPr>
          <p:cNvSpPr txBox="1">
            <a:spLocks/>
          </p:cNvSpPr>
          <p:nvPr/>
        </p:nvSpPr>
        <p:spPr>
          <a:xfrm>
            <a:off x="500063" y="2532446"/>
            <a:ext cx="9288462" cy="28214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91429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rgbClr val="333F4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8263681-621D-F34C-7515-DCAAF8047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55" y="2532446"/>
            <a:ext cx="5766197" cy="210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5" rIns="68571" bIns="34285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de-DE" sz="6600" b="1" dirty="0">
                <a:solidFill>
                  <a:srgbClr val="333F48"/>
                </a:solidFill>
                <a:latin typeface="+mn-lt"/>
                <a:cs typeface="Meta Offc Pro" charset="0"/>
              </a:rPr>
              <a:t>An dieser Stelle </a:t>
            </a:r>
          </a:p>
          <a:p>
            <a:r>
              <a:rPr lang="de-DE" sz="6600" b="1" dirty="0">
                <a:solidFill>
                  <a:srgbClr val="333F48"/>
                </a:solidFill>
                <a:latin typeface="+mn-lt"/>
                <a:cs typeface="Meta Offc Pro" charset="0"/>
              </a:rPr>
              <a:t>steht Blindtext.</a:t>
            </a:r>
          </a:p>
        </p:txBody>
      </p:sp>
    </p:spTree>
    <p:extLst>
      <p:ext uri="{BB962C8B-B14F-4D97-AF65-F5344CB8AC3E}">
        <p14:creationId xmlns:p14="http://schemas.microsoft.com/office/powerpoint/2010/main" val="67142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7A9EBAC-6E69-5D15-B5A4-F93097B75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55" y="2532446"/>
            <a:ext cx="5766197" cy="210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5" rIns="68571" bIns="34285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de-DE" sz="6600" b="1" dirty="0">
                <a:solidFill>
                  <a:srgbClr val="009DD1"/>
                </a:solidFill>
                <a:latin typeface="+mn-lt"/>
                <a:cs typeface="Meta Offc Pro" charset="0"/>
              </a:rPr>
              <a:t>An dieser Stelle </a:t>
            </a:r>
          </a:p>
          <a:p>
            <a:r>
              <a:rPr lang="de-DE" sz="6600" b="1" dirty="0">
                <a:solidFill>
                  <a:srgbClr val="009DD1"/>
                </a:solidFill>
                <a:latin typeface="+mn-lt"/>
                <a:cs typeface="Meta Offc Pro" charset="0"/>
              </a:rPr>
              <a:t>steht Blindtext.</a:t>
            </a:r>
          </a:p>
        </p:txBody>
      </p:sp>
    </p:spTree>
    <p:extLst>
      <p:ext uri="{BB962C8B-B14F-4D97-AF65-F5344CB8AC3E}">
        <p14:creationId xmlns:p14="http://schemas.microsoft.com/office/powerpoint/2010/main" val="4090309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B888414-5108-6D8E-E573-7A59FEDE2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55" y="2532446"/>
            <a:ext cx="5766197" cy="210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5" rIns="68571" bIns="34285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de-DE" sz="6600" b="1" dirty="0">
                <a:solidFill>
                  <a:srgbClr val="00578A"/>
                </a:solidFill>
                <a:latin typeface="+mn-lt"/>
                <a:cs typeface="Meta Offc Pro" charset="0"/>
              </a:rPr>
              <a:t>An dieser Stelle </a:t>
            </a:r>
          </a:p>
          <a:p>
            <a:r>
              <a:rPr lang="de-DE" sz="6600" b="1" dirty="0">
                <a:solidFill>
                  <a:srgbClr val="00578A"/>
                </a:solidFill>
                <a:latin typeface="+mn-lt"/>
                <a:cs typeface="Meta Offc Pro" charset="0"/>
              </a:rPr>
              <a:t>steht Blindtext.</a:t>
            </a:r>
          </a:p>
        </p:txBody>
      </p:sp>
    </p:spTree>
    <p:extLst>
      <p:ext uri="{BB962C8B-B14F-4D97-AF65-F5344CB8AC3E}">
        <p14:creationId xmlns:p14="http://schemas.microsoft.com/office/powerpoint/2010/main" val="1817755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CA081A3-5B42-9F89-3636-B12EBFC4D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55" y="2532446"/>
            <a:ext cx="5766197" cy="210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5" rIns="68571" bIns="34285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de-DE" sz="6600" b="1" dirty="0">
                <a:solidFill>
                  <a:srgbClr val="333F48"/>
                </a:solidFill>
                <a:latin typeface="+mn-lt"/>
                <a:cs typeface="Meta Offc Pro" charset="0"/>
              </a:rPr>
              <a:t>An dieser Stelle </a:t>
            </a:r>
          </a:p>
          <a:p>
            <a:r>
              <a:rPr lang="de-DE" sz="6600" b="1" dirty="0">
                <a:solidFill>
                  <a:srgbClr val="333F48"/>
                </a:solidFill>
                <a:latin typeface="+mn-lt"/>
                <a:cs typeface="Meta Offc Pro" charset="0"/>
              </a:rPr>
              <a:t>steht Blindtext.</a:t>
            </a:r>
          </a:p>
        </p:txBody>
      </p:sp>
    </p:spTree>
    <p:extLst>
      <p:ext uri="{BB962C8B-B14F-4D97-AF65-F5344CB8AC3E}">
        <p14:creationId xmlns:p14="http://schemas.microsoft.com/office/powerpoint/2010/main" val="4144254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D81D35D-C842-3597-7D0B-C3CAD1DF1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55" y="2532446"/>
            <a:ext cx="7664012" cy="210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de-DE" sz="6600" b="1" dirty="0">
                <a:solidFill>
                  <a:srgbClr val="333F48"/>
                </a:solidFill>
                <a:latin typeface="+mn-lt"/>
                <a:cs typeface="Meta Offc Pro" charset="0"/>
              </a:rPr>
              <a:t>An dieser Stelle </a:t>
            </a:r>
          </a:p>
          <a:p>
            <a:r>
              <a:rPr lang="de-DE" sz="6600" b="1" dirty="0">
                <a:solidFill>
                  <a:srgbClr val="333F48"/>
                </a:solidFill>
                <a:latin typeface="+mn-lt"/>
                <a:cs typeface="Meta Offc Pro" charset="0"/>
              </a:rPr>
              <a:t>steht Blindtext.</a:t>
            </a:r>
          </a:p>
        </p:txBody>
      </p:sp>
    </p:spTree>
    <p:extLst>
      <p:ext uri="{BB962C8B-B14F-4D97-AF65-F5344CB8AC3E}">
        <p14:creationId xmlns:p14="http://schemas.microsoft.com/office/powerpoint/2010/main" val="3486551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C5E577D-3ABF-28DF-1B73-5A7F815F6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55" y="2532446"/>
            <a:ext cx="7664012" cy="210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de-DE" sz="6600" b="1" dirty="0">
                <a:solidFill>
                  <a:srgbClr val="009DD1"/>
                </a:solidFill>
                <a:latin typeface="+mn-lt"/>
                <a:cs typeface="Meta Offc Pro" charset="0"/>
              </a:rPr>
              <a:t>An dieser Stelle </a:t>
            </a:r>
          </a:p>
          <a:p>
            <a:r>
              <a:rPr lang="de-DE" sz="6600" b="1" dirty="0">
                <a:solidFill>
                  <a:srgbClr val="009DD1"/>
                </a:solidFill>
                <a:latin typeface="+mn-lt"/>
                <a:cs typeface="Meta Offc Pro" charset="0"/>
              </a:rPr>
              <a:t>steht Blindtext.</a:t>
            </a:r>
          </a:p>
        </p:txBody>
      </p:sp>
    </p:spTree>
    <p:extLst>
      <p:ext uri="{BB962C8B-B14F-4D97-AF65-F5344CB8AC3E}">
        <p14:creationId xmlns:p14="http://schemas.microsoft.com/office/powerpoint/2010/main" val="630915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0C21393-64BF-BFD9-D60C-2577EB083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55" y="2532446"/>
            <a:ext cx="7664012" cy="210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de-DE" sz="6600" b="1" dirty="0">
                <a:solidFill>
                  <a:srgbClr val="00578A"/>
                </a:solidFill>
                <a:latin typeface="+mn-lt"/>
                <a:cs typeface="Meta Offc Pro" charset="0"/>
              </a:rPr>
              <a:t>An dieser Stelle </a:t>
            </a:r>
          </a:p>
          <a:p>
            <a:r>
              <a:rPr lang="de-DE" sz="6600" b="1" dirty="0">
                <a:solidFill>
                  <a:srgbClr val="00578A"/>
                </a:solidFill>
                <a:latin typeface="+mn-lt"/>
                <a:cs typeface="Meta Offc Pro" charset="0"/>
              </a:rPr>
              <a:t>steht Blindtext.</a:t>
            </a:r>
          </a:p>
        </p:txBody>
      </p:sp>
    </p:spTree>
    <p:extLst>
      <p:ext uri="{BB962C8B-B14F-4D97-AF65-F5344CB8AC3E}">
        <p14:creationId xmlns:p14="http://schemas.microsoft.com/office/powerpoint/2010/main" val="3682985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1CB12EC-D8FB-93AE-3207-C019CA90E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55" y="2532446"/>
            <a:ext cx="7664012" cy="210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de-DE" sz="6600" b="1" dirty="0">
                <a:solidFill>
                  <a:srgbClr val="333F48"/>
                </a:solidFill>
                <a:latin typeface="+mn-lt"/>
                <a:cs typeface="Meta Offc Pro" charset="0"/>
              </a:rPr>
              <a:t>An dieser Stelle </a:t>
            </a:r>
          </a:p>
          <a:p>
            <a:r>
              <a:rPr lang="de-DE" sz="6600" b="1" dirty="0">
                <a:solidFill>
                  <a:srgbClr val="333F48"/>
                </a:solidFill>
                <a:latin typeface="+mn-lt"/>
                <a:cs typeface="Meta Offc Pro" charset="0"/>
              </a:rPr>
              <a:t>steht Blindtext.</a:t>
            </a:r>
          </a:p>
        </p:txBody>
      </p:sp>
    </p:spTree>
    <p:extLst>
      <p:ext uri="{BB962C8B-B14F-4D97-AF65-F5344CB8AC3E}">
        <p14:creationId xmlns:p14="http://schemas.microsoft.com/office/powerpoint/2010/main" val="781244454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ät Münster PowerPoint Master">
  <a:themeElements>
    <a:clrScheme name="Universität Münster">
      <a:dk1>
        <a:srgbClr val="333F48"/>
      </a:dk1>
      <a:lt1>
        <a:srgbClr val="F4F4F4"/>
      </a:lt1>
      <a:dk2>
        <a:srgbClr val="F4F4F4"/>
      </a:dk2>
      <a:lt2>
        <a:srgbClr val="333F48"/>
      </a:lt2>
      <a:accent1>
        <a:srgbClr val="AF0078"/>
      </a:accent1>
      <a:accent2>
        <a:srgbClr val="00578A"/>
      </a:accent2>
      <a:accent3>
        <a:srgbClr val="009DD1"/>
      </a:accent3>
      <a:accent4>
        <a:srgbClr val="006E89"/>
      </a:accent4>
      <a:accent5>
        <a:srgbClr val="008E96"/>
      </a:accent5>
      <a:accent6>
        <a:srgbClr val="7AB51D"/>
      </a:accent6>
      <a:hlink>
        <a:srgbClr val="58585A"/>
      </a:hlink>
      <a:folHlink>
        <a:srgbClr val="58585A"/>
      </a:folHlink>
    </a:clrScheme>
    <a:fontScheme name="Universität Münst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GRAPHIT">
      <a:srgbClr val="333F48"/>
    </a:custClr>
    <a:custClr name="CASSIS">
      <a:srgbClr val="AF0078"/>
    </a:custClr>
    <a:custClr name="LAPIS">
      <a:srgbClr val="00578A"/>
    </a:custClr>
    <a:custClr name="CYAN">
      <a:srgbClr val="009DD1"/>
    </a:custClr>
    <a:custClr name="OZEAN">
      <a:srgbClr val="006E89"/>
    </a:custClr>
    <a:custClr name="TÜRKIS">
      <a:srgbClr val="008E96"/>
    </a:custClr>
    <a:custClr name="APFELGRÜN">
      <a:srgbClr val="7AB51D"/>
    </a:custClr>
    <a:custClr name="PERIDOT">
      <a:srgbClr val="B1C800"/>
    </a:custClr>
  </a:custClrLst>
  <a:extLst>
    <a:ext uri="{05A4C25C-085E-4340-85A3-A5531E510DB2}">
      <thm15:themeFamily xmlns:thm15="http://schemas.microsoft.com/office/thememl/2012/main" name="PPT_UnivMs_Var1_Calibri_16x9_02.potx" id="{FCC11A58-F0FC-4909-AAB8-3C3FE25CFE08}" vid="{DDB0152F-92DE-4514-9D13-2F26A5661EA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PPT_WWU_Var1_Meta_16x9_02</Template>
  <TotalTime>0</TotalTime>
  <Words>48</Words>
  <Application>Microsoft Office PowerPoint</Application>
  <PresentationFormat>Benutzerdefiniert</PresentationFormat>
  <Paragraphs>16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Meta Offc Pro</vt:lpstr>
      <vt:lpstr>Universität Münster PowerPoint 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Westfälische Wilhelms-Universität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zweizeilige Titel der Präsentation</dc:title>
  <dc:creator>Thieleke, Christine</dc:creator>
  <cp:lastModifiedBy>Thieleke, Christine</cp:lastModifiedBy>
  <cp:revision>156</cp:revision>
  <cp:lastPrinted>2023-09-01T13:15:42Z</cp:lastPrinted>
  <dcterms:created xsi:type="dcterms:W3CDTF">2019-09-05T07:16:21Z</dcterms:created>
  <dcterms:modified xsi:type="dcterms:W3CDTF">2024-05-16T14:11:03Z</dcterms:modified>
</cp:coreProperties>
</file>