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61" r:id="rId3"/>
    <p:sldId id="262" r:id="rId4"/>
  </p:sldIdLst>
  <p:sldSz cx="30275213" cy="42803763"/>
  <p:notesSz cx="6858000" cy="9144000"/>
  <p:defaultTextStyle>
    <a:defPPr>
      <a:defRPr lang="de-DE"/>
    </a:defPPr>
    <a:lvl1pPr marL="0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1pPr>
    <a:lvl2pPr marL="1751990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2pPr>
    <a:lvl3pPr marL="3503976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3pPr>
    <a:lvl4pPr marL="5255965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4pPr>
    <a:lvl5pPr marL="7007943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5pPr>
    <a:lvl6pPr marL="8759933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6pPr>
    <a:lvl7pPr marL="10511919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7pPr>
    <a:lvl8pPr marL="12263909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8pPr>
    <a:lvl9pPr marL="14015898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2828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6332" autoAdjust="0"/>
    <p:restoredTop sz="96327" autoAdjust="0"/>
  </p:normalViewPr>
  <p:slideViewPr>
    <p:cSldViewPr snapToGrid="0" snapToObjects="1">
      <p:cViewPr varScale="1">
        <p:scale>
          <a:sx n="18" d="100"/>
          <a:sy n="18" d="100"/>
        </p:scale>
        <p:origin x="2760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1800225" cy="18002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1pPr>
    <a:lvl2pPr marL="2335985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2pPr>
    <a:lvl3pPr marL="4671970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3pPr>
    <a:lvl4pPr marL="7007943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4pPr>
    <a:lvl5pPr marL="9343928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5pPr>
    <a:lvl6pPr marL="11679913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6pPr>
    <a:lvl7pPr marL="14015898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7pPr>
    <a:lvl8pPr marL="16351880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8pPr>
    <a:lvl9pPr marL="18687865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2DACA5-75B8-4F27-A57C-9B4F8EB72A3F}"/>
              </a:ext>
            </a:extLst>
          </p:cNvPr>
          <p:cNvSpPr txBox="1"/>
          <p:nvPr userDrawn="1"/>
        </p:nvSpPr>
        <p:spPr>
          <a:xfrm>
            <a:off x="1420813" y="6628405"/>
            <a:ext cx="27433587" cy="289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1990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3976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5965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07943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59933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1919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63909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15898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28" lvl="1" indent="0" algn="l" defTabSz="2267851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4200"/>
              </a:spcAft>
              <a:buFont typeface="Meta Offc Pro" panose="020B0504030101020102" pitchFamily="34" charset="0"/>
              <a:buNone/>
              <a:tabLst/>
            </a:pPr>
            <a:r>
              <a:rPr lang="de-DE" sz="96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9600" b="1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Tips</a:t>
            </a:r>
            <a:r>
              <a:rPr lang="de-DE" sz="96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on </a:t>
            </a:r>
            <a:r>
              <a:rPr lang="de-DE" sz="9600" b="1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use</a:t>
            </a:r>
            <a:endParaRPr lang="de-DE" sz="9600" b="1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441021" lvl="1" indent="-41739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1347788" marR="0" lvl="1" indent="-3857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Textänderungen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Bilder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 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1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Druck</a:t>
            </a:r>
            <a:r>
              <a:rPr lang="de-DE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Folie erst als PDF speichern!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Datei &gt; speichern unter &gt; Ort suchen &gt; Dateityp PDF wählen &gt; Optionen anklicken &gt; gewünschte Folie auswählen &gt; mit „OK“ bestätigen &gt; speichern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Geben Sie bei der Verwendung von Bildern bitte das Copyright an </a:t>
            </a: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changes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 and </a:t>
            </a:r>
            <a:r>
              <a:rPr lang="de-DE" sz="4800" b="0" u="sng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copyright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Open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slide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master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. </a:t>
            </a: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Text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Slide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master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must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be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closed</a:t>
            </a:r>
            <a:endParaRPr lang="de-DE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 </a:t>
            </a:r>
            <a:r>
              <a:rPr lang="en-US" sz="4800" b="0" u="sng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4800" b="0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</a:t>
            </a:r>
            <a:endParaRPr lang="en-US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Images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View &gt; Slide master &gt; Click on image &gt; (Where required: Shift the </a:t>
            </a:r>
            <a:r>
              <a:rPr lang="en-US" sz="4800" b="0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4800" b="0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</a:t>
            </a:r>
          </a:p>
          <a:p>
            <a:pPr marL="1347788" marR="0" lvl="1" indent="-3857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1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Print</a:t>
            </a:r>
            <a:r>
              <a:rPr lang="en-US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Using pictures, please quote the </a:t>
            </a:r>
            <a:r>
              <a:rPr lang="en-US" sz="4800" b="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copyright </a:t>
            </a:r>
            <a:endParaRPr lang="en-US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esign A.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444863" y="5006190"/>
            <a:ext cx="31255802" cy="0"/>
          </a:xfrm>
          <a:prstGeom prst="line">
            <a:avLst/>
          </a:prstGeom>
          <a:ln w="203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E1E63E78-F547-BF91-E682-38C9869EDB42}"/>
              </a:ext>
            </a:extLst>
          </p:cNvPr>
          <p:cNvCxnSpPr/>
          <p:nvPr userDrawn="1"/>
        </p:nvCxnSpPr>
        <p:spPr>
          <a:xfrm flipH="1">
            <a:off x="-2440538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944C5A8A-9234-B766-7F03-2DA125EA78C4}"/>
              </a:ext>
            </a:extLst>
          </p:cNvPr>
          <p:cNvCxnSpPr/>
          <p:nvPr userDrawn="1"/>
        </p:nvCxnSpPr>
        <p:spPr>
          <a:xfrm flipH="1">
            <a:off x="-2440538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0CBC7CC1-2178-773F-3085-5E8B0413D2A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6A1A9E78-9D81-1BFF-820C-A3B2867F04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6DD3376D-E790-6135-3D8C-BBB88E1F1544}"/>
              </a:ext>
            </a:extLst>
          </p:cNvPr>
          <p:cNvCxnSpPr/>
          <p:nvPr userDrawn="1"/>
        </p:nvCxnSpPr>
        <p:spPr>
          <a:xfrm flipH="1">
            <a:off x="31191676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6CFFD9AC-9174-26FD-B77F-AA19112C5D57}"/>
              </a:ext>
            </a:extLst>
          </p:cNvPr>
          <p:cNvCxnSpPr/>
          <p:nvPr userDrawn="1"/>
        </p:nvCxnSpPr>
        <p:spPr>
          <a:xfrm flipH="1">
            <a:off x="31191676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8D07D0E7-69D8-8B21-531F-D38ADB942B03}"/>
              </a:ext>
            </a:extLst>
          </p:cNvPr>
          <p:cNvCxnSpPr/>
          <p:nvPr userDrawn="1"/>
        </p:nvCxnSpPr>
        <p:spPr>
          <a:xfrm flipH="1">
            <a:off x="-2440538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AF1EFD27-5B90-5B94-A48D-05FF5850A218}"/>
              </a:ext>
            </a:extLst>
          </p:cNvPr>
          <p:cNvCxnSpPr/>
          <p:nvPr userDrawn="1"/>
        </p:nvCxnSpPr>
        <p:spPr>
          <a:xfrm flipH="1">
            <a:off x="-2440538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B8945C94-54AB-7A66-6234-0C20759669FE}"/>
              </a:ext>
            </a:extLst>
          </p:cNvPr>
          <p:cNvCxnSpPr/>
          <p:nvPr userDrawn="1"/>
        </p:nvCxnSpPr>
        <p:spPr>
          <a:xfrm flipH="1">
            <a:off x="31191676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0081FC30-AFC5-952C-BC71-F74B829BF875}"/>
              </a:ext>
            </a:extLst>
          </p:cNvPr>
          <p:cNvCxnSpPr/>
          <p:nvPr userDrawn="1"/>
        </p:nvCxnSpPr>
        <p:spPr>
          <a:xfrm flipH="1">
            <a:off x="31191676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768DF0E8-2456-8079-135A-3EC5C65F57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32FC78A6-E865-3E7D-7D02-CD040F92EB33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Vertikaler Textplatzhalter 2">
            <a:extLst>
              <a:ext uri="{FF2B5EF4-FFF2-40B4-BE49-F238E27FC236}">
                <a16:creationId xmlns:a16="http://schemas.microsoft.com/office/drawing/2014/main" id="{62EC4CFA-ACF3-37DF-5812-AC59C7CEB5E8}"/>
              </a:ext>
            </a:extLst>
          </p:cNvPr>
          <p:cNvSpPr txBox="1">
            <a:spLocks/>
          </p:cNvSpPr>
          <p:nvPr userDrawn="1"/>
        </p:nvSpPr>
        <p:spPr>
          <a:xfrm>
            <a:off x="17850678" y="39368413"/>
            <a:ext cx="11003722" cy="1979612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473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E54335-4A49-7F0F-D545-0F960E36B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812" y="7783363"/>
            <a:ext cx="13356530" cy="21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8000"/>
              </a:lnSpc>
              <a:spcBef>
                <a:spcPts val="0"/>
              </a:spcBef>
              <a:defRPr sz="8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An dieser Stelle kann </a:t>
            </a:r>
            <a:br>
              <a:rPr lang="de-DE" dirty="0"/>
            </a:br>
            <a:r>
              <a:rPr lang="de-DE" dirty="0"/>
              <a:t>eine Überschrift stehen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BD1DF5D-F8F5-0FC8-92B9-EC650BA84F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813" y="22122410"/>
            <a:ext cx="6318000" cy="123417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An dieser Stellen können Informationen, zum Beispiel in Form von Fließtexten, Stichpunkten oder Aufzählungen, stehen. 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973265E4-852C-C34F-0683-40369D5CD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9341" y="13039809"/>
            <a:ext cx="6318000" cy="21424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157D1260-B3FE-DAC4-F83C-A81DC0F86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97175" y="7783364"/>
            <a:ext cx="6318000" cy="1361852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DE15A42A-5DAD-00A2-6979-DB24A1B8A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36398" y="7783365"/>
            <a:ext cx="6318000" cy="136185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BCBAE50D-9AA7-081E-A118-B6933A50D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7869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B432F55-9EDB-51CC-BDC4-DBA12B807D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36398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809E51-C47E-286A-3F3D-C2D3F6DA5E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9341" y="11227006"/>
            <a:ext cx="6299200" cy="10922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500"/>
              </a:lnSpc>
              <a:defRPr sz="4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Hier kann eine Zwischen-überschrift stehen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79C14623-1223-7CAC-CB08-8A2F5A323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0813" y="19436569"/>
            <a:ext cx="6317305" cy="196531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defRPr sz="2500"/>
            </a:lvl1pPr>
          </a:lstStyle>
          <a:p>
            <a:pPr lvl="0"/>
            <a:r>
              <a:rPr lang="de-DE" dirty="0"/>
              <a:t>Dies ist ein Platzhalter für eine Bildunterschrift. Zwischen Bild und Bildunterschrift muss ein Mindestabstand von 1 cm eingehalten werden.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6F86B4F-1B3F-4E2F-A39C-4EC4ED468572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444863" y="37375950"/>
            <a:ext cx="31255802" cy="0"/>
          </a:xfrm>
          <a:prstGeom prst="line">
            <a:avLst/>
          </a:prstGeom>
          <a:ln w="203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violett, Magenta, lila, Flieder enthält.&#10;&#10;Automatisch generierte Beschreibung">
            <a:extLst>
              <a:ext uri="{FF2B5EF4-FFF2-40B4-BE49-F238E27FC236}">
                <a16:creationId xmlns:a16="http://schemas.microsoft.com/office/drawing/2014/main" id="{6107AC87-9615-08C7-D781-9490F913E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1755"/>
          <a:stretch>
            <a:fillRect/>
          </a:stretch>
        </p:blipFill>
        <p:spPr>
          <a:xfrm>
            <a:off x="15497174" y="22122408"/>
            <a:ext cx="13357222" cy="7855028"/>
          </a:xfrm>
          <a:custGeom>
            <a:avLst/>
            <a:gdLst>
              <a:gd name="connsiteX0" fmla="*/ 0 w 13357222"/>
              <a:gd name="connsiteY0" fmla="*/ 0 h 7855028"/>
              <a:gd name="connsiteX1" fmla="*/ 13357222 w 13357222"/>
              <a:gd name="connsiteY1" fmla="*/ 0 h 7855028"/>
              <a:gd name="connsiteX2" fmla="*/ 13357222 w 13357222"/>
              <a:gd name="connsiteY2" fmla="*/ 7855028 h 7855028"/>
              <a:gd name="connsiteX3" fmla="*/ 0 w 13357222"/>
              <a:gd name="connsiteY3" fmla="*/ 7855028 h 78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7222" h="7855028">
                <a:moveTo>
                  <a:pt x="0" y="0"/>
                </a:moveTo>
                <a:lnTo>
                  <a:pt x="13357222" y="0"/>
                </a:lnTo>
                <a:lnTo>
                  <a:pt x="13357222" y="7855028"/>
                </a:lnTo>
                <a:lnTo>
                  <a:pt x="0" y="7855028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603E54-2E9E-BD4F-D786-E82557FFE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660" b="1688"/>
          <a:stretch/>
        </p:blipFill>
        <p:spPr>
          <a:xfrm>
            <a:off x="1420812" y="11221539"/>
            <a:ext cx="6335714" cy="785793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074DC3E-BF21-46FC-BCDD-0889898807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7999" y="1368001"/>
            <a:ext cx="10220400" cy="285220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2A517D4-6CAA-4FC1-BB3D-7CFAA7B131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9200" y="40762800"/>
            <a:ext cx="420891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6">
          <p15:clr>
            <a:srgbClr val="FBAE40"/>
          </p15:clr>
        </p15:guide>
        <p15:guide id="2" pos="5317">
          <p15:clr>
            <a:srgbClr val="FBAE40"/>
          </p15:clr>
        </p15:guide>
        <p15:guide id="3" pos="9309">
          <p15:clr>
            <a:srgbClr val="FBAE40"/>
          </p15:clr>
        </p15:guide>
        <p15:guide id="4" pos="9762">
          <p15:clr>
            <a:srgbClr val="FBAE40"/>
          </p15:clr>
        </p15:guide>
        <p15:guide id="5" pos="13754">
          <p15:clr>
            <a:srgbClr val="FBAE40"/>
          </p15:clr>
        </p15:guide>
        <p15:guide id="6" pos="141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A.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4661F0D-5CCB-7126-DE93-1250514F71DB}"/>
              </a:ext>
            </a:extLst>
          </p:cNvPr>
          <p:cNvSpPr/>
          <p:nvPr userDrawn="1"/>
        </p:nvSpPr>
        <p:spPr>
          <a:xfrm>
            <a:off x="0" y="0"/>
            <a:ext cx="30275213" cy="428037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444863" y="5006190"/>
            <a:ext cx="31255802" cy="0"/>
          </a:xfrm>
          <a:prstGeom prst="line">
            <a:avLst/>
          </a:prstGeom>
          <a:ln w="203200">
            <a:solidFill>
              <a:srgbClr val="FFFFFF">
                <a:alpha val="3135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E1E63E78-F547-BF91-E682-38C9869EDB42}"/>
              </a:ext>
            </a:extLst>
          </p:cNvPr>
          <p:cNvCxnSpPr/>
          <p:nvPr userDrawn="1"/>
        </p:nvCxnSpPr>
        <p:spPr>
          <a:xfrm flipH="1">
            <a:off x="-2440538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944C5A8A-9234-B766-7F03-2DA125EA78C4}"/>
              </a:ext>
            </a:extLst>
          </p:cNvPr>
          <p:cNvCxnSpPr/>
          <p:nvPr userDrawn="1"/>
        </p:nvCxnSpPr>
        <p:spPr>
          <a:xfrm flipH="1">
            <a:off x="-2440538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0CBC7CC1-2178-773F-3085-5E8B0413D2A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6A1A9E78-9D81-1BFF-820C-A3B2867F04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6DD3376D-E790-6135-3D8C-BBB88E1F1544}"/>
              </a:ext>
            </a:extLst>
          </p:cNvPr>
          <p:cNvCxnSpPr/>
          <p:nvPr userDrawn="1"/>
        </p:nvCxnSpPr>
        <p:spPr>
          <a:xfrm flipH="1">
            <a:off x="31191676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6CFFD9AC-9174-26FD-B77F-AA19112C5D57}"/>
              </a:ext>
            </a:extLst>
          </p:cNvPr>
          <p:cNvCxnSpPr/>
          <p:nvPr userDrawn="1"/>
        </p:nvCxnSpPr>
        <p:spPr>
          <a:xfrm flipH="1">
            <a:off x="31191676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8D07D0E7-69D8-8B21-531F-D38ADB942B03}"/>
              </a:ext>
            </a:extLst>
          </p:cNvPr>
          <p:cNvCxnSpPr/>
          <p:nvPr userDrawn="1"/>
        </p:nvCxnSpPr>
        <p:spPr>
          <a:xfrm flipH="1">
            <a:off x="-2440538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AF1EFD27-5B90-5B94-A48D-05FF5850A218}"/>
              </a:ext>
            </a:extLst>
          </p:cNvPr>
          <p:cNvCxnSpPr/>
          <p:nvPr userDrawn="1"/>
        </p:nvCxnSpPr>
        <p:spPr>
          <a:xfrm flipH="1">
            <a:off x="-2440538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B8945C94-54AB-7A66-6234-0C20759669FE}"/>
              </a:ext>
            </a:extLst>
          </p:cNvPr>
          <p:cNvCxnSpPr/>
          <p:nvPr userDrawn="1"/>
        </p:nvCxnSpPr>
        <p:spPr>
          <a:xfrm flipH="1">
            <a:off x="31191676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0081FC30-AFC5-952C-BC71-F74B829BF875}"/>
              </a:ext>
            </a:extLst>
          </p:cNvPr>
          <p:cNvCxnSpPr/>
          <p:nvPr userDrawn="1"/>
        </p:nvCxnSpPr>
        <p:spPr>
          <a:xfrm flipH="1">
            <a:off x="31191676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768DF0E8-2456-8079-135A-3EC5C65F57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32FC78A6-E865-3E7D-7D02-CD040F92EB33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Vertikaler Textplatzhalter 2">
            <a:extLst>
              <a:ext uri="{FF2B5EF4-FFF2-40B4-BE49-F238E27FC236}">
                <a16:creationId xmlns:a16="http://schemas.microsoft.com/office/drawing/2014/main" id="{62EC4CFA-ACF3-37DF-5812-AC59C7CEB5E8}"/>
              </a:ext>
            </a:extLst>
          </p:cNvPr>
          <p:cNvSpPr txBox="1">
            <a:spLocks/>
          </p:cNvSpPr>
          <p:nvPr userDrawn="1"/>
        </p:nvSpPr>
        <p:spPr>
          <a:xfrm>
            <a:off x="17850678" y="39368413"/>
            <a:ext cx="11003722" cy="1979612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473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>
                <a:solidFill>
                  <a:srgbClr val="FFFFFF"/>
                </a:solidFill>
              </a:rPr>
              <a:t>Freiraum für Sekundärlogo(s) / Name 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des Fachbereichs, Instituts oder SFBs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E54335-4A49-7F0F-D545-0F960E36B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812" y="7783363"/>
            <a:ext cx="13356530" cy="21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8000"/>
              </a:lnSpc>
              <a:spcBef>
                <a:spcPts val="0"/>
              </a:spcBef>
              <a:defRPr sz="8000" b="1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An dieser Stelle kann </a:t>
            </a:r>
            <a:br>
              <a:rPr lang="de-DE" dirty="0"/>
            </a:br>
            <a:r>
              <a:rPr lang="de-DE" dirty="0"/>
              <a:t>eine Überschrift stehen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BD1DF5D-F8F5-0FC8-92B9-EC650BA84F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813" y="22122410"/>
            <a:ext cx="6318000" cy="123417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An dieser Stellen können Informationen, zum Beispiel in Form von Fließtexten, Stichpunkten oder Aufzählungen, stehen. 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973265E4-852C-C34F-0683-40369D5CD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9341" y="13039809"/>
            <a:ext cx="6318000" cy="21424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157D1260-B3FE-DAC4-F83C-A81DC0F86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97175" y="7783364"/>
            <a:ext cx="6318000" cy="1361852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DE15A42A-5DAD-00A2-6979-DB24A1B8A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36398" y="7783365"/>
            <a:ext cx="6318000" cy="136185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BCBAE50D-9AA7-081E-A118-B6933A50D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7869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B432F55-9EDB-51CC-BDC4-DBA12B807D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36398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809E51-C47E-286A-3F3D-C2D3F6DA5E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9341" y="11227006"/>
            <a:ext cx="6299200" cy="10922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500"/>
              </a:lnSpc>
              <a:defRPr sz="4400" b="1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Hier kann eine Zwischen-überschrift stehen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79C14623-1223-7CAC-CB08-8A2F5A323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0813" y="19436569"/>
            <a:ext cx="6317305" cy="196531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Dies ist ein Platzhalter für eine Bildunterschrift. Zwischen Bild und Bildunterschrift muss ein Mindestabstand von 1 cm eingehalten werden.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6F86B4F-1B3F-4E2F-A39C-4EC4ED468572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444863" y="37375950"/>
            <a:ext cx="31255802" cy="0"/>
          </a:xfrm>
          <a:prstGeom prst="line">
            <a:avLst/>
          </a:prstGeom>
          <a:ln w="203200">
            <a:solidFill>
              <a:srgbClr val="FFFFFF">
                <a:alpha val="3135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violett, Magenta, lila, Flieder enthält.&#10;&#10;Automatisch generierte Beschreibung">
            <a:extLst>
              <a:ext uri="{FF2B5EF4-FFF2-40B4-BE49-F238E27FC236}">
                <a16:creationId xmlns:a16="http://schemas.microsoft.com/office/drawing/2014/main" id="{9F9B9BF2-9B11-2632-677B-EFBC2499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1755"/>
          <a:stretch>
            <a:fillRect/>
          </a:stretch>
        </p:blipFill>
        <p:spPr>
          <a:xfrm>
            <a:off x="15497174" y="22122408"/>
            <a:ext cx="13357222" cy="7855028"/>
          </a:xfrm>
          <a:custGeom>
            <a:avLst/>
            <a:gdLst>
              <a:gd name="connsiteX0" fmla="*/ 0 w 13357222"/>
              <a:gd name="connsiteY0" fmla="*/ 0 h 7855028"/>
              <a:gd name="connsiteX1" fmla="*/ 13357222 w 13357222"/>
              <a:gd name="connsiteY1" fmla="*/ 0 h 7855028"/>
              <a:gd name="connsiteX2" fmla="*/ 13357222 w 13357222"/>
              <a:gd name="connsiteY2" fmla="*/ 7855028 h 7855028"/>
              <a:gd name="connsiteX3" fmla="*/ 0 w 13357222"/>
              <a:gd name="connsiteY3" fmla="*/ 7855028 h 78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7222" h="7855028">
                <a:moveTo>
                  <a:pt x="0" y="0"/>
                </a:moveTo>
                <a:lnTo>
                  <a:pt x="13357222" y="0"/>
                </a:lnTo>
                <a:lnTo>
                  <a:pt x="13357222" y="7855028"/>
                </a:lnTo>
                <a:lnTo>
                  <a:pt x="0" y="7855028"/>
                </a:ln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D5512-B960-3FA4-8E6F-00841AC4A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660" b="1688"/>
          <a:stretch/>
        </p:blipFill>
        <p:spPr>
          <a:xfrm>
            <a:off x="1420812" y="11221539"/>
            <a:ext cx="6335714" cy="785793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A7FD8C1-24F9-45CC-A82A-545CCD89A1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8000" y="1368000"/>
            <a:ext cx="10216800" cy="28512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70A36B8-B6DC-4DA7-B729-308AD291CE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9200" y="40762800"/>
            <a:ext cx="420891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33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6">
          <p15:clr>
            <a:srgbClr val="FBAE40"/>
          </p15:clr>
        </p15:guide>
        <p15:guide id="2" pos="5317">
          <p15:clr>
            <a:srgbClr val="FBAE40"/>
          </p15:clr>
        </p15:guide>
        <p15:guide id="3" pos="9309">
          <p15:clr>
            <a:srgbClr val="FBAE40"/>
          </p15:clr>
        </p15:guide>
        <p15:guide id="4" pos="9762">
          <p15:clr>
            <a:srgbClr val="FBAE40"/>
          </p15:clr>
        </p15:guide>
        <p15:guide id="5" pos="13754">
          <p15:clr>
            <a:srgbClr val="FBAE40"/>
          </p15:clr>
        </p15:guide>
        <p15:guide id="6" pos="141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AA8F9420-BFA7-2DEB-FBC1-C73B308FCDDB}"/>
              </a:ext>
            </a:extLst>
          </p:cNvPr>
          <p:cNvCxnSpPr/>
          <p:nvPr userDrawn="1"/>
        </p:nvCxnSpPr>
        <p:spPr>
          <a:xfrm flipH="1">
            <a:off x="-2440538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9ED450C-A021-D5D1-8F58-FA3AB4D4621B}"/>
              </a:ext>
            </a:extLst>
          </p:cNvPr>
          <p:cNvCxnSpPr/>
          <p:nvPr userDrawn="1"/>
        </p:nvCxnSpPr>
        <p:spPr>
          <a:xfrm flipH="1">
            <a:off x="-2440538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FA4D100A-48C0-2992-BC75-15E6E611A4A5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E6D1D01-A9EC-F3C2-3AA2-969AEDA013DF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4488A34B-C8A9-39B8-4DA9-1A048F41E997}"/>
              </a:ext>
            </a:extLst>
          </p:cNvPr>
          <p:cNvCxnSpPr/>
          <p:nvPr userDrawn="1"/>
        </p:nvCxnSpPr>
        <p:spPr>
          <a:xfrm flipH="1">
            <a:off x="31191676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9AFE239-823E-85CF-16CD-287E4ECB617E}"/>
              </a:ext>
            </a:extLst>
          </p:cNvPr>
          <p:cNvCxnSpPr/>
          <p:nvPr userDrawn="1"/>
        </p:nvCxnSpPr>
        <p:spPr>
          <a:xfrm flipH="1">
            <a:off x="31191676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F24ED7C-E7ED-AFE4-7F22-D239C1D8A9E1}"/>
              </a:ext>
            </a:extLst>
          </p:cNvPr>
          <p:cNvCxnSpPr/>
          <p:nvPr userDrawn="1"/>
        </p:nvCxnSpPr>
        <p:spPr>
          <a:xfrm flipH="1">
            <a:off x="-2440538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3AD5306E-F577-F1E8-472F-6D701203FD1A}"/>
              </a:ext>
            </a:extLst>
          </p:cNvPr>
          <p:cNvCxnSpPr/>
          <p:nvPr userDrawn="1"/>
        </p:nvCxnSpPr>
        <p:spPr>
          <a:xfrm flipH="1">
            <a:off x="-2440538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4C333E41-C21E-80E6-D6DA-4D4295ADE23B}"/>
              </a:ext>
            </a:extLst>
          </p:cNvPr>
          <p:cNvCxnSpPr/>
          <p:nvPr userDrawn="1"/>
        </p:nvCxnSpPr>
        <p:spPr>
          <a:xfrm flipH="1">
            <a:off x="31191676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AF32CA98-D60D-7F7C-281C-3DE2E725BB00}"/>
              </a:ext>
            </a:extLst>
          </p:cNvPr>
          <p:cNvCxnSpPr/>
          <p:nvPr userDrawn="1"/>
        </p:nvCxnSpPr>
        <p:spPr>
          <a:xfrm flipH="1">
            <a:off x="31191676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4BA319FE-1749-CDF4-3303-81E225E1BBE2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516FDD0-DAFF-B669-18EC-2F0C6D4B31E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Vertikaler Textplatzhalter 2">
            <a:extLst>
              <a:ext uri="{FF2B5EF4-FFF2-40B4-BE49-F238E27FC236}">
                <a16:creationId xmlns:a16="http://schemas.microsoft.com/office/drawing/2014/main" id="{C1F80345-7823-00CF-6D4C-857BCB6E6DA8}"/>
              </a:ext>
            </a:extLst>
          </p:cNvPr>
          <p:cNvSpPr txBox="1">
            <a:spLocks/>
          </p:cNvSpPr>
          <p:nvPr userDrawn="1"/>
        </p:nvSpPr>
        <p:spPr>
          <a:xfrm>
            <a:off x="17850678" y="39404989"/>
            <a:ext cx="11003722" cy="1979612"/>
          </a:xfrm>
          <a:prstGeom prst="rect">
            <a:avLst/>
          </a:prstGeom>
        </p:spPr>
        <p:txBody>
          <a:bodyPr vert="horz" anchor="b" anchorCtr="0"/>
          <a:lstStyle>
            <a:lvl1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473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53244A-DB0F-405B-BEAB-6A70E0A023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7999" y="1368001"/>
            <a:ext cx="10220400" cy="28522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6BB62C-EDFD-4996-93B5-9FEDF7AB2F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9200" y="40762800"/>
            <a:ext cx="420891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87" r:id="rId3"/>
  </p:sldLayoutIdLst>
  <p:hf hdr="0"/>
  <p:txStyles>
    <p:titleStyle>
      <a:lvl1pPr marL="0" indent="0" algn="l" defTabSz="2267851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6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Arial" panose="020B0604020202020204" pitchFamily="34" charset="0"/>
        <a:buNone/>
        <a:defRPr lang="de-DE" sz="48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3588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250031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96467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785752" indent="0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None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3924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7851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1776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5703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69627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3552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7478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1403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95" userDrawn="1">
          <p15:clr>
            <a:srgbClr val="A4A3A4"/>
          </p15:clr>
        </p15:guide>
        <p15:guide id="2" orient="horz" pos="917" userDrawn="1">
          <p15:clr>
            <a:srgbClr val="A4A3A4"/>
          </p15:clr>
        </p15:guide>
        <p15:guide id="3" orient="horz" pos="26046" userDrawn="1">
          <p15:clr>
            <a:srgbClr val="A4A3A4"/>
          </p15:clr>
        </p15:guide>
        <p15:guide id="4" pos="18176" userDrawn="1">
          <p15:clr>
            <a:srgbClr val="A4A3A4"/>
          </p15:clr>
        </p15:guide>
        <p15:guide id="6" orient="horz" pos="24799" userDrawn="1">
          <p15:clr>
            <a:srgbClr val="A4A3A4"/>
          </p15:clr>
        </p15:guide>
        <p15:guide id="7" orient="horz" pos="4455" userDrawn="1">
          <p15:clr>
            <a:srgbClr val="A4A3A4"/>
          </p15:clr>
        </p15:guide>
        <p15:guide id="8" userDrawn="1">
          <p15:clr>
            <a:srgbClr val="C35EA4"/>
          </p15:clr>
        </p15:guide>
        <p15:guide id="9" pos="19071" userDrawn="1">
          <p15:clr>
            <a:srgbClr val="C35EA4"/>
          </p15:clr>
        </p15:guide>
        <p15:guide id="10" orient="horz" userDrawn="1">
          <p15:clr>
            <a:srgbClr val="C35EA4"/>
          </p15:clr>
        </p15:guide>
        <p15:guide id="11" orient="horz" pos="26963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1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F8DC835-46DF-18B7-5AC6-180DEE3CAE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A8B43D-4642-A069-71F2-36A127311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FCB63E-9C95-FCEA-4A78-656F9D897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28AA4D-D422-A489-6397-7EB1C0AF6C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4C306E6-4ADA-4911-ECF2-EEA5952DB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A1882B5-D8BD-FDB2-56A6-08DDF14C3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B186DDA-BF94-C529-195C-A8250E7BBC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791EA51-9B7C-B95B-0141-F1BA01CE80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14528D-881B-0875-4F5B-419535937E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30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A93699-BFE5-8767-6CE5-E13D8584E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0D732A-0602-9439-AC2D-1413217AE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A19053-332A-05F5-2A98-092F61DCF4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9CAC34-9C6E-84EC-E519-2623A1325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8D30B8A-8FD2-BAB1-FD3F-CEA6340AEB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EDC7DA1-5086-54B7-23D2-1A66738F6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3C08DF8-3352-0FDB-0284-1DE5EC9F32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0D5FAA7-0EB1-D290-5ECD-515EEFA9E3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23D0963-0031-0DC9-8259-D55310EDF2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53213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lakatvorlagen // Basis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0</Words>
  <Application>Microsoft Office PowerPoint</Application>
  <PresentationFormat>Benutzerdefiniert</PresentationFormat>
  <Paragraphs>0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Meta Offc Pro</vt:lpstr>
      <vt:lpstr>Universität Münster Plakatvorlagen // Basis Master</vt:lpstr>
      <vt:lpstr>PowerPoint-Präsentation</vt:lpstr>
      <vt:lpstr>PowerPoint-Präsentation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Thieleke, Christine</cp:lastModifiedBy>
  <cp:revision>126</cp:revision>
  <dcterms:created xsi:type="dcterms:W3CDTF">2019-09-05T07:16:21Z</dcterms:created>
  <dcterms:modified xsi:type="dcterms:W3CDTF">2023-09-06T10:26:47Z</dcterms:modified>
</cp:coreProperties>
</file>