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99"/>
  </p:notesMasterIdLst>
  <p:sldIdLst>
    <p:sldId id="256" r:id="rId2"/>
    <p:sldId id="263" r:id="rId3"/>
    <p:sldId id="794" r:id="rId4"/>
    <p:sldId id="927" r:id="rId5"/>
    <p:sldId id="796" r:id="rId6"/>
    <p:sldId id="704" r:id="rId7"/>
    <p:sldId id="888" r:id="rId8"/>
    <p:sldId id="795" r:id="rId9"/>
    <p:sldId id="711" r:id="rId10"/>
    <p:sldId id="707" r:id="rId11"/>
    <p:sldId id="890" r:id="rId12"/>
    <p:sldId id="922" r:id="rId13"/>
    <p:sldId id="797" r:id="rId14"/>
    <p:sldId id="923" r:id="rId15"/>
    <p:sldId id="720" r:id="rId16"/>
    <p:sldId id="800" r:id="rId17"/>
    <p:sldId id="925" r:id="rId18"/>
    <p:sldId id="892" r:id="rId19"/>
    <p:sldId id="926" r:id="rId20"/>
    <p:sldId id="921" r:id="rId21"/>
    <p:sldId id="929" r:id="rId22"/>
    <p:sldId id="819" r:id="rId23"/>
    <p:sldId id="938" r:id="rId24"/>
    <p:sldId id="939" r:id="rId25"/>
    <p:sldId id="940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61" r:id="rId43"/>
    <p:sldId id="962" r:id="rId44"/>
    <p:sldId id="930" r:id="rId45"/>
    <p:sldId id="928" r:id="rId46"/>
    <p:sldId id="781" r:id="rId47"/>
    <p:sldId id="836" r:id="rId48"/>
    <p:sldId id="841" r:id="rId49"/>
    <p:sldId id="963" r:id="rId50"/>
    <p:sldId id="964" r:id="rId51"/>
    <p:sldId id="965" r:id="rId52"/>
    <p:sldId id="966" r:id="rId53"/>
    <p:sldId id="967" r:id="rId54"/>
    <p:sldId id="968" r:id="rId55"/>
    <p:sldId id="969" r:id="rId56"/>
    <p:sldId id="970" r:id="rId57"/>
    <p:sldId id="971" r:id="rId58"/>
    <p:sldId id="972" r:id="rId59"/>
    <p:sldId id="973" r:id="rId60"/>
    <p:sldId id="974" r:id="rId61"/>
    <p:sldId id="784" r:id="rId62"/>
    <p:sldId id="871" r:id="rId63"/>
    <p:sldId id="975" r:id="rId64"/>
    <p:sldId id="862" r:id="rId65"/>
    <p:sldId id="977" r:id="rId66"/>
    <p:sldId id="978" r:id="rId67"/>
    <p:sldId id="980" r:id="rId68"/>
    <p:sldId id="982" r:id="rId69"/>
    <p:sldId id="983" r:id="rId70"/>
    <p:sldId id="984" r:id="rId71"/>
    <p:sldId id="985" r:id="rId72"/>
    <p:sldId id="986" r:id="rId73"/>
    <p:sldId id="987" r:id="rId74"/>
    <p:sldId id="988" r:id="rId75"/>
    <p:sldId id="989" r:id="rId76"/>
    <p:sldId id="990" r:id="rId77"/>
    <p:sldId id="991" r:id="rId78"/>
    <p:sldId id="992" r:id="rId79"/>
    <p:sldId id="993" r:id="rId80"/>
    <p:sldId id="994" r:id="rId81"/>
    <p:sldId id="999" r:id="rId82"/>
    <p:sldId id="933" r:id="rId83"/>
    <p:sldId id="931" r:id="rId84"/>
    <p:sldId id="789" r:id="rId85"/>
    <p:sldId id="790" r:id="rId86"/>
    <p:sldId id="791" r:id="rId87"/>
    <p:sldId id="903" r:id="rId88"/>
    <p:sldId id="904" r:id="rId89"/>
    <p:sldId id="916" r:id="rId90"/>
    <p:sldId id="884" r:id="rId91"/>
    <p:sldId id="934" r:id="rId92"/>
    <p:sldId id="995" r:id="rId93"/>
    <p:sldId id="996" r:id="rId94"/>
    <p:sldId id="997" r:id="rId95"/>
    <p:sldId id="882" r:id="rId96"/>
    <p:sldId id="887" r:id="rId97"/>
    <p:sldId id="932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"/>
    <p:restoredTop sz="92811"/>
  </p:normalViewPr>
  <p:slideViewPr>
    <p:cSldViewPr snapToGrid="0" snapToObjects="1">
      <p:cViewPr varScale="1">
        <p:scale>
          <a:sx n="122" d="100"/>
          <a:sy n="12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9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Fails if last action introduces a loop (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𝛾(𝑠,𝑎)</a:t>
                </a:r>
                <a:r>
                  <a:rPr lang="en-GB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4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/>
                  <a:t>Acyclic check: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/>
                  <a:t>May find acyclic solutions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GB" i="0" dirty="0">
                    <a:latin typeface="Cambria Math" panose="02040503050406030204" pitchFamily="18" charset="0"/>
                  </a:rPr>
                  <a:t>ℎ𝑎𝑠"−" 𝑙𝑜𝑜𝑝𝑠(</a:t>
                </a:r>
                <a:r>
                  <a:rPr lang="en-US" i="0" dirty="0">
                    <a:latin typeface="Cambria Math" panose="02040503050406030204" pitchFamily="18" charset="0"/>
                    <a:cs typeface="Courier New" panose="02070309020205020404" pitchFamily="49" charset="0"/>
                  </a:rPr>
                  <a:t>𝜋,</a:t>
                </a:r>
                <a:r>
                  <a:rPr lang="en-US" i="0" dirty="0" err="1">
                    <a:latin typeface="Cambria Math" panose="02040503050406030204" pitchFamily="18" charset="0"/>
                    <a:cs typeface="Courier New" panose="02070309020205020404" pitchFamily="49" charset="0"/>
                  </a:rPr>
                  <a:t>𝑠,𝐹𝑟𝑜𝑛𝑡𝑖𝑒𝑟</a:t>
                </a:r>
                <a:r>
                  <a:rPr lang="en-GB" i="0" dirty="0">
                    <a:latin typeface="Cambria Math" panose="02040503050406030204" pitchFamily="18" charset="0"/>
                  </a:rPr>
                  <a:t>)</a:t>
                </a:r>
                <a:r>
                  <a:rPr lang="en-GB" dirty="0"/>
                  <a:t> iff </a:t>
                </a:r>
              </a:p>
              <a:p>
                <a:pPr marL="457200" lvl="1" indent="0">
                  <a:buNone/>
                </a:pPr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de-DE" i="0">
                    <a:latin typeface="Cambria Math" panose="02040503050406030204" pitchFamily="18" charset="0"/>
                  </a:rPr>
                  <a:t>𝑠^′</a:t>
                </a:r>
                <a:r>
                  <a:rPr lang="de-DE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∈(𝛾(𝑠,𝑎)∩𝐷𝑜𝑚(𝜋))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n-US" i="0"/>
                  <a:t>"γ</a:t>
                </a:r>
                <a:r>
                  <a:rPr lang="en-US" i="0">
                    <a:latin typeface="Cambria Math" panose="02040503050406030204" pitchFamily="18" charset="0"/>
                  </a:rPr>
                  <a:t>"  ̂</a:t>
                </a:r>
                <a:r>
                  <a:rPr lang="en-US" i="0" dirty="0">
                    <a:latin typeface="Cambria Math" panose="02040503050406030204" pitchFamily="18" charset="0"/>
                  </a:rPr>
                  <a:t>(𝑠</a:t>
                </a:r>
                <a:r>
                  <a:rPr lang="de-DE" i="0" dirty="0">
                    <a:latin typeface="Cambria Math" panose="02040503050406030204" pitchFamily="18" charset="0"/>
                  </a:rPr>
                  <a:t>^′</a:t>
                </a:r>
                <a:r>
                  <a:rPr lang="en-US" i="0" dirty="0">
                    <a:latin typeface="Cambria Math" panose="02040503050406030204" pitchFamily="18" charset="0"/>
                  </a:rPr>
                  <a:t>,𝜋)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1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= {</a:t>
            </a:r>
            <a:r>
              <a:rPr lang="en-GB" dirty="0" err="1"/>
              <a:t>on_ship</a:t>
            </a:r>
            <a:r>
              <a:rPr lang="en-GB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too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3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8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51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𝜃</a:t>
                </a:r>
                <a:r>
                  <a:rPr lang="en-GB" dirty="0"/>
                  <a:t> can determine</a:t>
                </a:r>
                <a:r>
                  <a:rPr lang="en-GB" baseline="0" dirty="0"/>
                  <a:t> that a search goes on only to a certain depth or considers only a certain number of outcomes or cuts off after a certain time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5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action with minimal maximum cost over all states to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cases, design choice.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in the real world, the execution of an action may either succeed or fail.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this, in many cases, it still makes sense to model just the so-called nominal case (in which failure does not occur),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execution, detect failure when it occurs, and recover,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 by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replanning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by re-acting with some failure-recovery mechanism.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nominal case in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throw of a dice or in the toss of a coin or in a sensing action of a robot.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 for an online payment if the choice is left to the user (cash, credit card, or bank transfer).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confirmation given to a Web service by the user.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we need to generate a software service that works, we need to consider equally all possibilities.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1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Random action: in safely explorable domains, might take a while but ok since we will not run into a dead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13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5.1 Intro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Section 5.4 Symbolic Model Checking Techniques: one of the seminar topics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/ resolver: one is enough if it leads to solution (backtracking point to try another)</a:t>
            </a:r>
          </a:p>
          <a:p>
            <a:r>
              <a:rPr lang="en-GB" dirty="0"/>
              <a:t>AND / flaw: need to handle all (if not possible, failure)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5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r>
              <a:rPr lang="en-GB" dirty="0"/>
              <a:t>Two executions end in a state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parking2, transit1, transit2 states of transitive closure but do not lead to goal state</a:t>
            </a:r>
          </a:p>
          <a:p>
            <a:r>
              <a:rPr lang="en-GB" dirty="0"/>
              <a:t>Leaf not a goal state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  <a:cs typeface="Symbol" charset="2"/>
                  </a:rPr>
                  <a:t>∀</a:t>
                </a:r>
                <a:r>
                  <a:rPr lang="en-US" i="0" dirty="0">
                    <a:latin typeface="Cambria Math" panose="02040503050406030204" pitchFamily="18" charset="0"/>
                  </a:rPr>
                  <a:t>𝑠</a:t>
                </a:r>
                <a:r>
                  <a:rPr lang="en-GB" dirty="0"/>
                  <a:t> condition</a:t>
                </a:r>
                <a:r>
                  <a:rPr lang="en-GB" baseline="0" dirty="0"/>
                  <a:t> necessary as otherwise we might get stuck in a cycle (states there are no leaves) without a way to a leaf (goal)</a:t>
                </a:r>
                <a:endParaRPr lang="en-GB" dirty="0"/>
              </a:p>
              <a:p>
                <a:r>
                  <a:rPr lang="en-GB" dirty="0"/>
                  <a:t>Not minimal as (gate1, back) not necessary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0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11092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29742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423395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70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78000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47834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789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55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2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022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327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996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Nondeterministic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/>
              <a:t>Research Group Data Science, Computer Science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7513D-A773-024A-8994-090D498CDF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FDEF-D3DD-3643-B5FE-D3988FB67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379573-9676-B549-8CDC-1C209E411893}"/>
              </a:ext>
            </a:extLst>
          </p:cNvPr>
          <p:cNvGrpSpPr/>
          <p:nvPr/>
        </p:nvGrpSpPr>
        <p:grpSpPr>
          <a:xfrm>
            <a:off x="7009100" y="884511"/>
            <a:ext cx="4702681" cy="3431628"/>
            <a:chOff x="2527893" y="1477717"/>
            <a:chExt cx="6530025" cy="47650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07119D-E8FA-9943-8E80-DF42493C581D}"/>
                </a:ext>
              </a:extLst>
            </p:cNvPr>
            <p:cNvSpPr txBox="1"/>
            <p:nvPr/>
          </p:nvSpPr>
          <p:spPr>
            <a:xfrm>
              <a:off x="2527893" y="4225164"/>
              <a:ext cx="88412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on_ship</a:t>
              </a:r>
              <a:endParaRPr lang="en-GB" sz="10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5C027-D2E7-FC49-BE54-1A4C4B150855}"/>
                </a:ext>
              </a:extLst>
            </p:cNvPr>
            <p:cNvSpPr txBox="1"/>
            <p:nvPr/>
          </p:nvSpPr>
          <p:spPr>
            <a:xfrm>
              <a:off x="3605122" y="4225164"/>
              <a:ext cx="1153457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err="1"/>
                <a:t>at_harbour</a:t>
              </a:r>
              <a:endParaRPr lang="en-GB" sz="10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6603-AED6-E342-9E45-42C07CC677B4}"/>
                </a:ext>
              </a:extLst>
            </p:cNvPr>
            <p:cNvSpPr txBox="1"/>
            <p:nvPr/>
          </p:nvSpPr>
          <p:spPr>
            <a:xfrm>
              <a:off x="4951492" y="5698748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C2C0EF-F9B8-044B-B016-02436D604BD1}"/>
                </a:ext>
              </a:extLst>
            </p:cNvPr>
            <p:cNvSpPr txBox="1"/>
            <p:nvPr/>
          </p:nvSpPr>
          <p:spPr>
            <a:xfrm>
              <a:off x="5698908" y="2460159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4E0F62-B4AC-FE4B-9FD6-3BBD9FF3B513}"/>
                </a:ext>
              </a:extLst>
            </p:cNvPr>
            <p:cNvSpPr txBox="1"/>
            <p:nvPr/>
          </p:nvSpPr>
          <p:spPr>
            <a:xfrm>
              <a:off x="5934045" y="4584087"/>
              <a:ext cx="948674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parking1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F6272C-3401-424C-8BDE-607F5C2EB454}"/>
                </a:ext>
              </a:extLst>
            </p:cNvPr>
            <p:cNvSpPr txBox="1"/>
            <p:nvPr/>
          </p:nvSpPr>
          <p:spPr>
            <a:xfrm>
              <a:off x="6993796" y="5879524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350802-4ADD-7E44-838D-5BBDFC77BDDC}"/>
                </a:ext>
              </a:extLst>
            </p:cNvPr>
            <p:cNvSpPr txBox="1"/>
            <p:nvPr/>
          </p:nvSpPr>
          <p:spPr>
            <a:xfrm>
              <a:off x="7856019" y="1477717"/>
              <a:ext cx="870768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transit3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CF4DF6-EDB3-EE47-9941-CF725D5B94ED}"/>
                </a:ext>
              </a:extLst>
            </p:cNvPr>
            <p:cNvSpPr txBox="1"/>
            <p:nvPr/>
          </p:nvSpPr>
          <p:spPr>
            <a:xfrm>
              <a:off x="8350262" y="3237531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9653D5-A593-154B-B7FA-E0C3B7CF01DA}"/>
                </a:ext>
              </a:extLst>
            </p:cNvPr>
            <p:cNvSpPr txBox="1"/>
            <p:nvPr/>
          </p:nvSpPr>
          <p:spPr>
            <a:xfrm>
              <a:off x="8354092" y="4639063"/>
              <a:ext cx="703826" cy="363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/>
                <a:t>gate2</a:t>
              </a:r>
            </a:p>
          </p:txBody>
        </p:sp>
        <p:cxnSp>
          <p:nvCxnSpPr>
            <p:cNvPr id="27" name="Straight Arrow Connector 30">
              <a:extLst>
                <a:ext uri="{FF2B5EF4-FFF2-40B4-BE49-F238E27FC236}">
                  <a16:creationId xmlns:a16="http://schemas.microsoft.com/office/drawing/2014/main" id="{B7BFB4B7-EEBF-DB4A-8099-48EEDDEA12B4}"/>
                </a:ext>
              </a:extLst>
            </p:cNvPr>
            <p:cNvCxnSpPr>
              <a:cxnSpLocks/>
              <a:stCxn id="9" idx="7"/>
              <a:endCxn id="1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3F7779-B659-8F4E-A83E-8261E839415D}"/>
                </a:ext>
              </a:extLst>
            </p:cNvPr>
            <p:cNvSpPr txBox="1"/>
            <p:nvPr/>
          </p:nvSpPr>
          <p:spPr>
            <a:xfrm>
              <a:off x="3267695" y="3617066"/>
              <a:ext cx="62403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E076847F-75C6-C74D-9259-4A32B3BF887A}"/>
                </a:ext>
              </a:extLst>
            </p:cNvPr>
            <p:cNvCxnSpPr>
              <a:stCxn id="10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5F9BF9AE-DC0E-2147-92BF-F349AE069AC8}"/>
                </a:ext>
              </a:extLst>
            </p:cNvPr>
            <p:cNvCxnSpPr>
              <a:cxnSpLocks/>
              <a:stCxn id="11" idx="1"/>
              <a:endCxn id="1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2">
              <a:extLst>
                <a:ext uri="{FF2B5EF4-FFF2-40B4-BE49-F238E27FC236}">
                  <a16:creationId xmlns:a16="http://schemas.microsoft.com/office/drawing/2014/main" id="{F5A774F1-ED9E-5E45-815A-68BE66310E5A}"/>
                </a:ext>
              </a:extLst>
            </p:cNvPr>
            <p:cNvCxnSpPr>
              <a:cxnSpLocks/>
              <a:stCxn id="10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B35ADF-740D-984D-A00A-3038059BCE61}"/>
                </a:ext>
              </a:extLst>
            </p:cNvPr>
            <p:cNvSpPr txBox="1"/>
            <p:nvPr/>
          </p:nvSpPr>
          <p:spPr>
            <a:xfrm>
              <a:off x="4444303" y="3822151"/>
              <a:ext cx="437064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8FD4C26-07D4-934E-8A4B-B4DBF9A2BF4E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EB8113FB-7FBE-154D-BB3E-5F3229515547}"/>
                </a:ext>
              </a:extLst>
            </p:cNvPr>
            <p:cNvCxnSpPr>
              <a:stCxn id="15" idx="2"/>
              <a:endCxn id="1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384B40-B016-804C-8447-94B6F886B1C4}"/>
                </a:ext>
              </a:extLst>
            </p:cNvPr>
            <p:cNvSpPr txBox="1"/>
            <p:nvPr/>
          </p:nvSpPr>
          <p:spPr>
            <a:xfrm>
              <a:off x="4810541" y="2756517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9147177A-51D9-FD40-9A00-1718832B2FBE}"/>
                </a:ext>
              </a:extLst>
            </p:cNvPr>
            <p:cNvCxnSpPr>
              <a:stCxn id="15" idx="6"/>
              <a:endCxn id="21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3403AF-EBAB-CE49-8F47-6F1074C06ABC}"/>
                </a:ext>
              </a:extLst>
            </p:cNvPr>
            <p:cNvSpPr txBox="1"/>
            <p:nvPr/>
          </p:nvSpPr>
          <p:spPr>
            <a:xfrm>
              <a:off x="6584038" y="2515148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590E6B-DA4B-7E4A-9A26-0C4EB70AC587}"/>
                </a:ext>
              </a:extLst>
            </p:cNvPr>
            <p:cNvSpPr txBox="1"/>
            <p:nvPr/>
          </p:nvSpPr>
          <p:spPr>
            <a:xfrm>
              <a:off x="6353145" y="4122962"/>
              <a:ext cx="61958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79F0CD-80B3-0E4E-A137-BE61CD37ACD1}"/>
                </a:ext>
              </a:extLst>
            </p:cNvPr>
            <p:cNvSpPr txBox="1"/>
            <p:nvPr/>
          </p:nvSpPr>
          <p:spPr>
            <a:xfrm>
              <a:off x="7258957" y="2044873"/>
              <a:ext cx="452645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3"/>
                  </a:solidFill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5C9263A1-D37A-8C47-BB36-1ED07573469E}"/>
                </a:ext>
              </a:extLst>
            </p:cNvPr>
            <p:cNvCxnSpPr>
              <a:cxnSpLocks/>
              <a:stCxn id="15" idx="6"/>
              <a:endCxn id="22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91DC98-14EA-5D43-920D-E266715108FE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0E71C60-E754-4E41-8644-5C3B8C27ACDC}"/>
                </a:ext>
              </a:extLst>
            </p:cNvPr>
            <p:cNvCxnSpPr>
              <a:stCxn id="21" idx="4"/>
              <a:endCxn id="22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23051E-ECA9-124D-A585-58AD79688A58}"/>
                </a:ext>
              </a:extLst>
            </p:cNvPr>
            <p:cNvSpPr txBox="1"/>
            <p:nvPr/>
          </p:nvSpPr>
          <p:spPr>
            <a:xfrm>
              <a:off x="8309997" y="2174886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43212EA-6740-D143-92A7-9BF0F5CEA528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DA89DD7-C33C-1C44-9BEB-8517E834BB76}"/>
                </a:ext>
              </a:extLst>
            </p:cNvPr>
            <p:cNvCxnSpPr>
              <a:stCxn id="11" idx="7"/>
              <a:endCxn id="15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79F9163-16E0-8C44-BB11-DFFA965CD9F9}"/>
                </a:ext>
              </a:extLst>
            </p:cNvPr>
            <p:cNvCxnSpPr>
              <a:stCxn id="11" idx="7"/>
              <a:endCxn id="16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40B7D2-0842-C049-9461-0EADDABD12AA}"/>
                </a:ext>
              </a:extLst>
            </p:cNvPr>
            <p:cNvSpPr txBox="1"/>
            <p:nvPr/>
          </p:nvSpPr>
          <p:spPr>
            <a:xfrm>
              <a:off x="5666336" y="5132832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73347F8-70A0-2342-A661-67C88B77FB5F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1D11F45-AC8E-1540-8DB1-F814488898F7}"/>
                </a:ext>
              </a:extLst>
            </p:cNvPr>
            <p:cNvCxnSpPr>
              <a:cxnSpLocks/>
              <a:stCxn id="17" idx="7"/>
              <a:endCxn id="22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526D98-1F2B-0840-BA46-C8DCC13D776F}"/>
                </a:ext>
              </a:extLst>
            </p:cNvPr>
            <p:cNvCxnSpPr>
              <a:cxnSpLocks/>
              <a:stCxn id="17" idx="7"/>
              <a:endCxn id="25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6B50C3-B71E-E047-A1A0-F97461B76F22}"/>
                </a:ext>
              </a:extLst>
            </p:cNvPr>
            <p:cNvSpPr txBox="1"/>
            <p:nvPr/>
          </p:nvSpPr>
          <p:spPr>
            <a:xfrm>
              <a:off x="7727752" y="5515853"/>
              <a:ext cx="526098" cy="224370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15C9732-DBB7-014E-B396-3B7F7C61B828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08402026-C4DD-A74B-B586-C0AF73F571CF}"/>
                </a:ext>
              </a:extLst>
            </p:cNvPr>
            <p:cNvCxnSpPr>
              <a:cxnSpLocks/>
              <a:stCxn id="16" idx="6"/>
              <a:endCxn id="22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1FBF1949-D9FA-9042-B22A-5CFDAE1780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42">
              <a:extLst>
                <a:ext uri="{FF2B5EF4-FFF2-40B4-BE49-F238E27FC236}">
                  <a16:creationId xmlns:a16="http://schemas.microsoft.com/office/drawing/2014/main" id="{2E42CB38-5B32-3F49-BF35-1C012DB6A28F}"/>
                </a:ext>
              </a:extLst>
            </p:cNvPr>
            <p:cNvCxnSpPr>
              <a:cxnSpLocks/>
              <a:stCxn id="16" idx="6"/>
              <a:endCxn id="25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F4BB94-9B96-7B41-987D-9A64E529C3A2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DFD7EE-7033-A94C-BC37-A52B178DA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7474B4-25A3-9241-9E53-E050EEB0C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92529-236B-7B4B-985C-BD85B18AD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D7C3B7-E4B0-BE49-AD96-D591EC92CA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FFFC8A-DDA3-3247-A064-33DB2D7F0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7894AB-FAB1-044E-9FF9-D4E37F2F4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929518-134F-FD41-B7CC-1790569D1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48664D-BF6F-3948-AE7E-F3DB26E6C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045FF1-8CD0-5245-B6F1-F74D3B398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BD7260-D839-0049-B0BD-AB0B68BECD39}"/>
              </a:ext>
            </a:extLst>
          </p:cNvPr>
          <p:cNvSpPr/>
          <p:nvPr/>
        </p:nvSpPr>
        <p:spPr>
          <a:xfrm>
            <a:off x="5512733" y="3591032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>
            <a:extLst>
              <a:ext uri="{FF2B5EF4-FFF2-40B4-BE49-F238E27FC236}">
                <a16:creationId xmlns:a16="http://schemas.microsoft.com/office/drawing/2014/main" id="{7A24BD93-39B6-A447-AAB7-7F16326C6722}"/>
              </a:ext>
            </a:extLst>
          </p:cNvPr>
          <p:cNvSpPr/>
          <p:nvPr/>
        </p:nvSpPr>
        <p:spPr>
          <a:xfrm rot="8382352" flipV="1">
            <a:off x="7343458" y="3514104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40FAAD77-B953-9746-BDCA-2024266D86D5}"/>
              </a:ext>
            </a:extLst>
          </p:cNvPr>
          <p:cNvSpPr/>
          <p:nvPr/>
        </p:nvSpPr>
        <p:spPr>
          <a:xfrm rot="14344653">
            <a:off x="7801690" y="2341855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C57DE-2735-414C-B3B8-7F327DE3F474}"/>
              </a:ext>
            </a:extLst>
          </p:cNvPr>
          <p:cNvSpPr/>
          <p:nvPr/>
        </p:nvSpPr>
        <p:spPr>
          <a:xfrm rot="750654">
            <a:off x="6877871" y="3826982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668B17D5-0922-5C42-986D-8A39ADB2E6FF}"/>
              </a:ext>
            </a:extLst>
          </p:cNvPr>
          <p:cNvSpPr/>
          <p:nvPr/>
        </p:nvSpPr>
        <p:spPr>
          <a:xfrm rot="8382352" flipV="1">
            <a:off x="9445694" y="3682820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>
            <a:extLst>
              <a:ext uri="{FF2B5EF4-FFF2-40B4-BE49-F238E27FC236}">
                <a16:creationId xmlns:a16="http://schemas.microsoft.com/office/drawing/2014/main" id="{BE5003B8-D0BF-8643-B10B-1DE6423372D8}"/>
              </a:ext>
            </a:extLst>
          </p:cNvPr>
          <p:cNvSpPr/>
          <p:nvPr/>
        </p:nvSpPr>
        <p:spPr>
          <a:xfrm rot="14344653">
            <a:off x="9863245" y="2863150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8CE0-CC6A-B247-8254-5A73BD9FF54E}"/>
              </a:ext>
            </a:extLst>
          </p:cNvPr>
          <p:cNvSpPr/>
          <p:nvPr/>
        </p:nvSpPr>
        <p:spPr>
          <a:xfrm rot="551790">
            <a:off x="8783475" y="4172849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Plans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Need something more general than a sequence of actions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dirty="0">
                    <a:latin typeface="Calibri" charset="0"/>
                  </a:rPr>
                  <a:t>park</a:t>
                </a:r>
                <a:r>
                  <a:rPr lang="en-US" dirty="0"/>
                  <a:t>, what do we do next?</a:t>
                </a:r>
                <a:endParaRPr lang="en-US" baseline="-25000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a </a:t>
                </a:r>
                <a:r>
                  <a:rPr lang="en-US" i="1" dirty="0"/>
                  <a:t>partial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Domain: values for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defined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Meaning:</a:t>
                </a:r>
              </a:p>
              <a:p>
                <a:pPr lvl="1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whenever we are 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de-DE" b="0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i="0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38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8B57-CF79-ED42-973E-FF58BD0943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68241D-7F30-D668-7193-07589144B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A24D-23A4-8D4E-AF0E-082664C94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2D4AB6-3CC4-DA46-9978-194C93B1331B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212E589-5C7A-D042-BBA0-5161C13C5E8C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7F87007-59A4-9F49-8D7C-77E623BF5733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A2B6F4A-4A41-A143-9CD8-DADBF8A3C13F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22BDB6-435B-3242-BE36-C51645F554D4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DCAC1F5-8CCE-E747-A8BC-CC5400E8786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CB03049-9F0E-2D48-B0EB-8FBA5EC5676B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636050-E9A0-1545-B21F-2E589B05689F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8C8E951-E260-7046-8E2B-FAC970A47C9E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AB0DEED-0D82-8849-BF11-282161A87708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43" name="Straight Arrow Connector 30">
              <a:extLst>
                <a:ext uri="{FF2B5EF4-FFF2-40B4-BE49-F238E27FC236}">
                  <a16:creationId xmlns:a16="http://schemas.microsoft.com/office/drawing/2014/main" id="{D7B6DA99-3935-5C43-AED6-4F2D5E5D89FA}"/>
                </a:ext>
              </a:extLst>
            </p:cNvPr>
            <p:cNvCxnSpPr>
              <a:cxnSpLocks/>
              <a:stCxn id="125" idx="7"/>
              <a:endCxn id="126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D26F941-B1DD-7148-94EF-A3E529F646F9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A5417E18-02FC-BE4D-9A65-174911A9A84F}"/>
                </a:ext>
              </a:extLst>
            </p:cNvPr>
            <p:cNvCxnSpPr>
              <a:stCxn id="126" idx="6"/>
              <a:endCxn id="131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urved Connector 145">
              <a:extLst>
                <a:ext uri="{FF2B5EF4-FFF2-40B4-BE49-F238E27FC236}">
                  <a16:creationId xmlns:a16="http://schemas.microsoft.com/office/drawing/2014/main" id="{78B834C0-3BA0-9F46-BAFD-FB0CE5108223}"/>
                </a:ext>
              </a:extLst>
            </p:cNvPr>
            <p:cNvCxnSpPr>
              <a:cxnSpLocks/>
              <a:stCxn id="127" idx="1"/>
              <a:endCxn id="126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42">
              <a:extLst>
                <a:ext uri="{FF2B5EF4-FFF2-40B4-BE49-F238E27FC236}">
                  <a16:creationId xmlns:a16="http://schemas.microsoft.com/office/drawing/2014/main" id="{C7CD3B85-CFE8-2344-9BD7-1DB39C783331}"/>
                </a:ext>
              </a:extLst>
            </p:cNvPr>
            <p:cNvCxnSpPr>
              <a:cxnSpLocks/>
              <a:stCxn id="126" idx="6"/>
              <a:endCxn id="132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9B3DBB3-A0CC-EE4A-94D8-E4D5DCAABEE9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9C762E58-31DE-E545-B091-726DBFD3169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Curved Connector 149">
              <a:extLst>
                <a:ext uri="{FF2B5EF4-FFF2-40B4-BE49-F238E27FC236}">
                  <a16:creationId xmlns:a16="http://schemas.microsoft.com/office/drawing/2014/main" id="{ACF4AD37-E50B-0F4D-AE1E-D8709EBC4567}"/>
                </a:ext>
              </a:extLst>
            </p:cNvPr>
            <p:cNvCxnSpPr>
              <a:stCxn id="131" idx="2"/>
              <a:endCxn id="126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8E16DCA-9FBB-3F43-B84A-5F248DB596D5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254244C2-AD2D-7147-B697-50BBAE7C25CF}"/>
                </a:ext>
              </a:extLst>
            </p:cNvPr>
            <p:cNvCxnSpPr>
              <a:stCxn id="131" idx="6"/>
              <a:endCxn id="137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0526AB-4F7C-F84B-B229-715FB4CA18D2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D4985186-6CE1-944A-A49D-2B3612E6094D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36E5049-DAE0-D941-9C7A-7AC7213D4ED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56" name="Curved Connector 155">
              <a:extLst>
                <a:ext uri="{FF2B5EF4-FFF2-40B4-BE49-F238E27FC236}">
                  <a16:creationId xmlns:a16="http://schemas.microsoft.com/office/drawing/2014/main" id="{068BB5EA-078E-9545-AF8B-A825E395DCB1}"/>
                </a:ext>
              </a:extLst>
            </p:cNvPr>
            <p:cNvCxnSpPr>
              <a:cxnSpLocks/>
              <a:stCxn id="131" idx="6"/>
              <a:endCxn id="138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96B5F5F-24C9-6D41-ABD9-2B8C1A2C7322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BF92B9C-8625-BE4A-923E-A6DD3B459C2E}"/>
                </a:ext>
              </a:extLst>
            </p:cNvPr>
            <p:cNvCxnSpPr>
              <a:stCxn id="137" idx="4"/>
              <a:endCxn id="138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9230E8-5796-DB41-AB4D-8B22A474EE59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03A746E-C9DE-3C46-8FBA-69698ECB4FBF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BC11002B-C6D2-EE4D-A171-1A00059F549E}"/>
                </a:ext>
              </a:extLst>
            </p:cNvPr>
            <p:cNvCxnSpPr>
              <a:stCxn id="127" idx="7"/>
              <a:endCxn id="131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564D79F-5E1E-BE45-A136-1C818E4FAD23}"/>
                </a:ext>
              </a:extLst>
            </p:cNvPr>
            <p:cNvCxnSpPr>
              <a:stCxn id="127" idx="7"/>
              <a:endCxn id="132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F9D6829-2DA0-414F-B1D3-FC4B2D380049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C20F7868-43B3-AE44-BAD4-B561B5AC9692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3432081-885D-E94A-996F-F7B0E756AF8B}"/>
                </a:ext>
              </a:extLst>
            </p:cNvPr>
            <p:cNvCxnSpPr>
              <a:cxnSpLocks/>
              <a:stCxn id="133" idx="7"/>
              <a:endCxn id="138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790330E6-162E-2E45-9756-9B4CAAE9693C}"/>
                </a:ext>
              </a:extLst>
            </p:cNvPr>
            <p:cNvCxnSpPr>
              <a:cxnSpLocks/>
              <a:stCxn id="133" idx="7"/>
              <a:endCxn id="141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C60A448-21B1-864C-9DC3-08F284D4196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DDF2B-1AA6-DA44-A5E7-B636F107E51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9" name="Curved Connector 168">
              <a:extLst>
                <a:ext uri="{FF2B5EF4-FFF2-40B4-BE49-F238E27FC236}">
                  <a16:creationId xmlns:a16="http://schemas.microsoft.com/office/drawing/2014/main" id="{4BE5276A-B93E-4344-9413-60FABE4CE30A}"/>
                </a:ext>
              </a:extLst>
            </p:cNvPr>
            <p:cNvCxnSpPr>
              <a:cxnSpLocks/>
              <a:stCxn id="132" idx="6"/>
              <a:endCxn id="138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urved Connector 169">
              <a:extLst>
                <a:ext uri="{FF2B5EF4-FFF2-40B4-BE49-F238E27FC236}">
                  <a16:creationId xmlns:a16="http://schemas.microsoft.com/office/drawing/2014/main" id="{F498A0AE-0CEC-6249-8337-84EC6A22AB53}"/>
                </a:ext>
              </a:extLst>
            </p:cNvPr>
            <p:cNvCxnSpPr>
              <a:cxnSpLocks/>
              <a:stCxn id="133" idx="0"/>
              <a:endCxn id="132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42">
              <a:extLst>
                <a:ext uri="{FF2B5EF4-FFF2-40B4-BE49-F238E27FC236}">
                  <a16:creationId xmlns:a16="http://schemas.microsoft.com/office/drawing/2014/main" id="{392C63B1-F015-9446-BC8D-7BABFA261C26}"/>
                </a:ext>
              </a:extLst>
            </p:cNvPr>
            <p:cNvCxnSpPr>
              <a:cxnSpLocks/>
              <a:stCxn id="132" idx="6"/>
              <a:endCxn id="141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0E97DD5-84E9-3C46-B481-72514371AD84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4D0D36-11F7-434B-89F6-0510F7C2B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514554D-19AF-234A-A890-E86C83107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C29730E-A22E-BA4C-95D6-174E6C4D8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0F84A6F-C26B-9D41-B5F1-F83A6CCE76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079CB4E-B801-0744-8402-439E480566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F38EA1E-B7FF-A245-ADEB-6486D485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80BE989-3817-E246-9146-C3CD4BA5E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94387A1-23C9-5549-9AFE-E2CBE5972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2DDB01A-1DE8-EB43-A42C-E90B26E4E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06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Calibri"/>
                </a:endParaRP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673ED-78C6-1149-AAEA-F8EBD1D4C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2707-957A-D724-6699-A86D07C8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83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4A4532-0BB1-2C46-8773-D9CA618D2401}"/>
              </a:ext>
            </a:extLst>
          </p:cNvPr>
          <p:cNvGrpSpPr/>
          <p:nvPr/>
        </p:nvGrpSpPr>
        <p:grpSpPr>
          <a:xfrm>
            <a:off x="5417490" y="2178771"/>
            <a:ext cx="6414185" cy="3727143"/>
            <a:chOff x="2587478" y="2460159"/>
            <a:chExt cx="6414185" cy="37271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7D3F6-3EEB-E34A-9F24-3C4727AB0D5E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6A8468-F497-0A49-87A6-9C3F380E8071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69178-2DCB-B549-84C1-A1B41E84BF3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D73F8F-27EF-EA49-ADF9-AAF9476781DA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35E39-8516-D84D-8E0C-1B4E89B972E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AE0338-CE78-234D-A97D-4685D07223FC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67C233-AD08-9249-8FAE-B3BD601FE04C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977C0-57EA-1B48-BFEE-8CE89CBC10B2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28" name="Straight Arrow Connector 30">
              <a:extLst>
                <a:ext uri="{FF2B5EF4-FFF2-40B4-BE49-F238E27FC236}">
                  <a16:creationId xmlns:a16="http://schemas.microsoft.com/office/drawing/2014/main" id="{A7D9E84A-C0A7-E649-A401-D9F7BF558CC7}"/>
                </a:ext>
              </a:extLst>
            </p:cNvPr>
            <p:cNvCxnSpPr>
              <a:cxnSpLocks/>
              <a:stCxn id="8" idx="7"/>
              <a:endCxn id="9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D9B70463-2168-784B-8FC4-FD0B25EDA581}"/>
                </a:ext>
              </a:extLst>
            </p:cNvPr>
            <p:cNvCxnSpPr>
              <a:stCxn id="9" idx="6"/>
              <a:endCxn id="15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DD5507DE-DEE2-2645-A9F4-DC47F33D2956}"/>
                </a:ext>
              </a:extLst>
            </p:cNvPr>
            <p:cNvCxnSpPr>
              <a:cxnSpLocks/>
              <a:stCxn id="10" idx="1"/>
              <a:endCxn id="9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42">
              <a:extLst>
                <a:ext uri="{FF2B5EF4-FFF2-40B4-BE49-F238E27FC236}">
                  <a16:creationId xmlns:a16="http://schemas.microsoft.com/office/drawing/2014/main" id="{821A1FDB-5F77-5B4A-9171-8D4F5DA151BD}"/>
                </a:ext>
              </a:extLst>
            </p:cNvPr>
            <p:cNvCxnSpPr>
              <a:cxnSpLocks/>
              <a:stCxn id="9" idx="6"/>
              <a:endCxn id="16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61224FD-7D8A-DA4E-8BDF-18C5E5C0F7AD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D8C42E99-8F20-B447-94E6-750A770141AF}"/>
                </a:ext>
              </a:extLst>
            </p:cNvPr>
            <p:cNvCxnSpPr>
              <a:cxnSpLocks/>
              <a:stCxn id="16" idx="6"/>
              <a:endCxn id="2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613DFE27-E5EF-5E4B-BBD6-79EFBEF91602}"/>
                </a:ext>
              </a:extLst>
            </p:cNvPr>
            <p:cNvCxnSpPr>
              <a:cxnSpLocks/>
              <a:stCxn id="17" idx="0"/>
              <a:endCxn id="16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42">
              <a:extLst>
                <a:ext uri="{FF2B5EF4-FFF2-40B4-BE49-F238E27FC236}">
                  <a16:creationId xmlns:a16="http://schemas.microsoft.com/office/drawing/2014/main" id="{B46561D9-1CEC-2045-A27B-E098E9CBF3EE}"/>
                </a:ext>
              </a:extLst>
            </p:cNvPr>
            <p:cNvCxnSpPr>
              <a:cxnSpLocks/>
              <a:stCxn id="16" idx="6"/>
              <a:endCxn id="2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C739350-A513-6542-B152-4082C43D37DA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1E30F7-E396-AB41-BF87-F77941FBD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675B20-CA77-554D-87D7-4122DBC56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1F8E0-1F97-2148-B740-C927A56BE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D26CDF-B437-3F4D-A575-A58012F26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4F250B-84DB-664E-8413-2C5552C74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56AD33-9900-024E-B60F-0CDE25A1D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54340F-8654-1242-83A6-D2958B45D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0F7473-A277-1F4E-9568-DD04B39C3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145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Transitive closure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{all states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}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s-I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Reachability graph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𝐺𝑟𝑎𝑝h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accent1"/>
                            </a:solidFill>
                          </a:rPr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bright yellow</a:t>
                </a:r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71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EF145-B303-014B-9513-6EEF546200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3216-78CA-1DC1-89E1-C1B9B3475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0900-C865-4A4B-BF72-2562F448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8E3948-6195-F24D-9552-2D7DD999A9D6}"/>
              </a:ext>
            </a:extLst>
          </p:cNvPr>
          <p:cNvGrpSpPr/>
          <p:nvPr/>
        </p:nvGrpSpPr>
        <p:grpSpPr>
          <a:xfrm>
            <a:off x="5417490" y="2176671"/>
            <a:ext cx="6414185" cy="3727143"/>
            <a:chOff x="2587478" y="2460159"/>
            <a:chExt cx="6414185" cy="37271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CCAB7-9466-7A40-8EAB-5FA09F2954B6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749DBD-07B9-7E48-92C4-1B6795DAFB83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A8A65D-17E3-3645-94A1-124BDE791C53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07929-0203-894D-976D-02BF564405A8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A0D31F-ED55-2746-B2DB-7F2CDC06211E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B038CD-88AA-F74B-9733-A73BCD69A1D6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7454AF-C98E-DD4D-8672-A4C31B8CF754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8537CA-94BE-D74C-9685-4D8C91321F79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4" name="Straight Arrow Connector 30">
              <a:extLst>
                <a:ext uri="{FF2B5EF4-FFF2-40B4-BE49-F238E27FC236}">
                  <a16:creationId xmlns:a16="http://schemas.microsoft.com/office/drawing/2014/main" id="{1BB91381-27ED-1740-BFDA-110184D31FC7}"/>
                </a:ext>
              </a:extLst>
            </p:cNvPr>
            <p:cNvCxnSpPr>
              <a:cxnSpLocks/>
              <a:stCxn id="13" idx="7"/>
              <a:endCxn id="14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3B39795C-6139-7B4F-B2F2-584D09103718}"/>
                </a:ext>
              </a:extLst>
            </p:cNvPr>
            <p:cNvCxnSpPr>
              <a:stCxn id="14" idx="6"/>
              <a:endCxn id="1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B2905C23-A196-4740-9E1C-D5D9994D9F89}"/>
                </a:ext>
              </a:extLst>
            </p:cNvPr>
            <p:cNvCxnSpPr>
              <a:cxnSpLocks/>
              <a:stCxn id="15" idx="1"/>
              <a:endCxn id="14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42">
              <a:extLst>
                <a:ext uri="{FF2B5EF4-FFF2-40B4-BE49-F238E27FC236}">
                  <a16:creationId xmlns:a16="http://schemas.microsoft.com/office/drawing/2014/main" id="{002CB3B1-1967-7A48-96D8-68DE93E8AABF}"/>
                </a:ext>
              </a:extLst>
            </p:cNvPr>
            <p:cNvCxnSpPr>
              <a:cxnSpLocks/>
              <a:stCxn id="14" idx="6"/>
              <a:endCxn id="2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77B9007-1482-3C47-BBCF-4ABDB5D3B773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A3991EA0-8CEF-FD4F-B2CB-0DE4D302350D}"/>
                </a:ext>
              </a:extLst>
            </p:cNvPr>
            <p:cNvCxnSpPr>
              <a:cxnSpLocks/>
              <a:stCxn id="20" idx="6"/>
              <a:endCxn id="30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D463FBCC-22DB-904D-9D43-E727D0D0F8D9}"/>
                </a:ext>
              </a:extLst>
            </p:cNvPr>
            <p:cNvCxnSpPr>
              <a:cxnSpLocks/>
              <a:stCxn id="26" idx="0"/>
              <a:endCxn id="2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2">
              <a:extLst>
                <a:ext uri="{FF2B5EF4-FFF2-40B4-BE49-F238E27FC236}">
                  <a16:creationId xmlns:a16="http://schemas.microsoft.com/office/drawing/2014/main" id="{31287D61-7200-1742-909F-6C38F9A8EF95}"/>
                </a:ext>
              </a:extLst>
            </p:cNvPr>
            <p:cNvCxnSpPr>
              <a:cxnSpLocks/>
              <a:stCxn id="20" idx="6"/>
              <a:endCxn id="32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5C4ECA-03E9-4F45-891E-282F13A7F8EB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61E43D-306E-C649-88BA-B957BC148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ACDC3E-A585-3E4B-9030-4141D5759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5E39D9-1B2F-9C4E-8C96-1BB8A4564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EF2904-31F7-DC4C-A43A-BDE037CC8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11A5A9-F6FD-B445-9942-DA9A7083E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1B2A22-8BAB-6344-83C7-F6EA9B5CC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CC7ECC-4E79-7149-9B29-1A396E06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806482-6CFF-C742-BE31-B0EFDED97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71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dirty="0">
                    <a:latin typeface="Times New Roman" charset="0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06183C-CADD-4640-AA58-81B624019E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DA30E5-043E-81A9-D189-8A4CC1B7F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9D3D9-F666-0043-9EEA-D6A0E81B5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9B67-4DF6-4F4E-859B-885E8E48331C}"/>
              </a:ext>
            </a:extLst>
          </p:cNvPr>
          <p:cNvSpPr/>
          <p:nvPr/>
        </p:nvSpPr>
        <p:spPr>
          <a:xfrm>
            <a:off x="359625" y="1771426"/>
            <a:ext cx="3590337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PerformPolicy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Dom(𝜋)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5FF4497-9AFD-CC47-BF21-006DFF458B78}"/>
              </a:ext>
            </a:extLst>
          </p:cNvPr>
          <p:cNvSpPr/>
          <p:nvPr/>
        </p:nvSpPr>
        <p:spPr>
          <a:xfrm>
            <a:off x="5512733" y="3591032"/>
            <a:ext cx="1716829" cy="42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oon 92">
            <a:extLst>
              <a:ext uri="{FF2B5EF4-FFF2-40B4-BE49-F238E27FC236}">
                <a16:creationId xmlns:a16="http://schemas.microsoft.com/office/drawing/2014/main" id="{397490A4-B107-E74C-BAEF-047E40344D1F}"/>
              </a:ext>
            </a:extLst>
          </p:cNvPr>
          <p:cNvSpPr/>
          <p:nvPr/>
        </p:nvSpPr>
        <p:spPr>
          <a:xfrm rot="8382352" flipV="1">
            <a:off x="7343458" y="3514104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oon 93">
            <a:extLst>
              <a:ext uri="{FF2B5EF4-FFF2-40B4-BE49-F238E27FC236}">
                <a16:creationId xmlns:a16="http://schemas.microsoft.com/office/drawing/2014/main" id="{A815D411-F31F-9D40-BD81-2F8F1630D424}"/>
              </a:ext>
            </a:extLst>
          </p:cNvPr>
          <p:cNvSpPr/>
          <p:nvPr/>
        </p:nvSpPr>
        <p:spPr>
          <a:xfrm rot="14344653">
            <a:off x="7801690" y="2341855"/>
            <a:ext cx="723900" cy="2175053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4688A51-ACEC-0B43-92E6-867F91A85F2C}"/>
              </a:ext>
            </a:extLst>
          </p:cNvPr>
          <p:cNvSpPr/>
          <p:nvPr/>
        </p:nvSpPr>
        <p:spPr>
          <a:xfrm rot="750654">
            <a:off x="6877871" y="3826982"/>
            <a:ext cx="2359564" cy="36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oon 95">
            <a:extLst>
              <a:ext uri="{FF2B5EF4-FFF2-40B4-BE49-F238E27FC236}">
                <a16:creationId xmlns:a16="http://schemas.microsoft.com/office/drawing/2014/main" id="{1DDFF149-3B69-0847-A880-245A6E21385D}"/>
              </a:ext>
            </a:extLst>
          </p:cNvPr>
          <p:cNvSpPr/>
          <p:nvPr/>
        </p:nvSpPr>
        <p:spPr>
          <a:xfrm rot="8382352" flipV="1">
            <a:off x="9445694" y="3682820"/>
            <a:ext cx="723900" cy="1918647"/>
          </a:xfrm>
          <a:prstGeom prst="moon">
            <a:avLst>
              <a:gd name="adj" fmla="val 445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oon 96">
            <a:extLst>
              <a:ext uri="{FF2B5EF4-FFF2-40B4-BE49-F238E27FC236}">
                <a16:creationId xmlns:a16="http://schemas.microsoft.com/office/drawing/2014/main" id="{AB5E568A-B88B-C649-9296-D7C14A3480D7}"/>
              </a:ext>
            </a:extLst>
          </p:cNvPr>
          <p:cNvSpPr/>
          <p:nvPr/>
        </p:nvSpPr>
        <p:spPr>
          <a:xfrm rot="14344653">
            <a:off x="9863245" y="2863150"/>
            <a:ext cx="723900" cy="2142977"/>
          </a:xfrm>
          <a:prstGeom prst="moon">
            <a:avLst>
              <a:gd name="adj" fmla="val 6753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BFDDE0-8126-B842-9906-6621200127C2}"/>
              </a:ext>
            </a:extLst>
          </p:cNvPr>
          <p:cNvSpPr/>
          <p:nvPr/>
        </p:nvSpPr>
        <p:spPr>
          <a:xfrm rot="551790">
            <a:off x="8783475" y="4172849"/>
            <a:ext cx="2489494" cy="3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D09C9D-E375-734D-8F21-FECE99B45F8A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DF61EB-980B-5D45-8295-AC23353DAD08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FCC519A-08F6-B34E-B515-2779FD930521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7709E62-5433-7342-95DA-8FE074A49ABE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957D56-5DC6-C041-869D-8F2F7A56283B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4CA4B4F-6E3A-5A40-80BD-C1A0AB130649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98C4149-FD72-434A-BCC4-3349013C5B62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34732AA-D92D-7F46-A73E-840ADC233D8E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E68E634-E2A7-AA40-A6E8-87EFAD082FEB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21EB9ED-2C14-1541-BBD8-B3C8E0E2D86A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8" name="Straight Arrow Connector 30">
              <a:extLst>
                <a:ext uri="{FF2B5EF4-FFF2-40B4-BE49-F238E27FC236}">
                  <a16:creationId xmlns:a16="http://schemas.microsoft.com/office/drawing/2014/main" id="{2F40F344-CBE0-574D-8847-7A9D6BDED5C3}"/>
                </a:ext>
              </a:extLst>
            </p:cNvPr>
            <p:cNvCxnSpPr>
              <a:cxnSpLocks/>
              <a:stCxn id="100" idx="7"/>
              <a:endCxn id="101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DAF6AD6-8E96-B64B-8791-AE6FDCAEA5CC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5D3B9D7C-6CB3-054E-AC13-A60DF48AE445}"/>
                </a:ext>
              </a:extLst>
            </p:cNvPr>
            <p:cNvCxnSpPr>
              <a:stCxn id="101" idx="6"/>
              <a:endCxn id="106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7EC7D7F4-2329-2E44-A562-9621365C49DC}"/>
                </a:ext>
              </a:extLst>
            </p:cNvPr>
            <p:cNvCxnSpPr>
              <a:cxnSpLocks/>
              <a:stCxn id="102" idx="1"/>
              <a:endCxn id="101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42">
              <a:extLst>
                <a:ext uri="{FF2B5EF4-FFF2-40B4-BE49-F238E27FC236}">
                  <a16:creationId xmlns:a16="http://schemas.microsoft.com/office/drawing/2014/main" id="{C4B45EB9-3B7C-3D4A-A1D8-90E6476A9676}"/>
                </a:ext>
              </a:extLst>
            </p:cNvPr>
            <p:cNvCxnSpPr>
              <a:cxnSpLocks/>
              <a:stCxn id="101" idx="6"/>
              <a:endCxn id="107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BBC3611-FB30-C445-AAC1-2E8C917D3F25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AFEBDD9-3A66-EC43-9ABE-6AFFC2C7D669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FBFBF591-AC13-E24D-9A44-20331C976682}"/>
                </a:ext>
              </a:extLst>
            </p:cNvPr>
            <p:cNvCxnSpPr>
              <a:stCxn id="106" idx="2"/>
              <a:endCxn id="101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7C3CFDF-9D26-0F45-ADAD-68C64E3409BD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0962E1BF-C096-6943-B06A-FB1A8ECB05F7}"/>
                </a:ext>
              </a:extLst>
            </p:cNvPr>
            <p:cNvCxnSpPr>
              <a:stCxn id="106" idx="6"/>
              <a:endCxn id="11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A08F01-0D47-254C-AFA8-7F7370B0D6E7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432D9D-D492-1E4B-BDF6-7ECAD9D0E3A5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78BF336-9223-EC46-9A42-83BC55DC277E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31" name="Curved Connector 130">
              <a:extLst>
                <a:ext uri="{FF2B5EF4-FFF2-40B4-BE49-F238E27FC236}">
                  <a16:creationId xmlns:a16="http://schemas.microsoft.com/office/drawing/2014/main" id="{74194E6A-B780-C049-A571-9504858E581A}"/>
                </a:ext>
              </a:extLst>
            </p:cNvPr>
            <p:cNvCxnSpPr>
              <a:cxnSpLocks/>
              <a:stCxn id="106" idx="6"/>
              <a:endCxn id="11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9AE18BA-40B1-784E-9A62-6E7E1C35F5CA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487DD2A-DC7A-DF48-925C-0197A817F4B2}"/>
                </a:ext>
              </a:extLst>
            </p:cNvPr>
            <p:cNvCxnSpPr>
              <a:stCxn id="112" idx="4"/>
              <a:endCxn id="11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148E3C5-9C14-9949-A941-1C035297EF66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EB9ECAB-A574-9748-A5B0-C01F4401E1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1553642-7860-CD4E-A958-210A55DB0F09}"/>
                </a:ext>
              </a:extLst>
            </p:cNvPr>
            <p:cNvCxnSpPr>
              <a:stCxn id="102" idx="7"/>
              <a:endCxn id="106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C315336-1AB0-0143-84BF-55D1A4E3FDCE}"/>
                </a:ext>
              </a:extLst>
            </p:cNvPr>
            <p:cNvCxnSpPr>
              <a:stCxn id="102" idx="7"/>
              <a:endCxn id="107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80D122B-3DBC-B24D-AB21-1AE0CC0763F7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3E7CDB5-C958-5A49-9AB1-F7754D121D65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F0B57B1-439E-A946-9F1C-0B2278C6EE1F}"/>
                </a:ext>
              </a:extLst>
            </p:cNvPr>
            <p:cNvCxnSpPr>
              <a:cxnSpLocks/>
              <a:stCxn id="108" idx="7"/>
              <a:endCxn id="11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10C99FD-3E89-7D40-A668-E476C13BB201}"/>
                </a:ext>
              </a:extLst>
            </p:cNvPr>
            <p:cNvCxnSpPr>
              <a:cxnSpLocks/>
              <a:stCxn id="108" idx="7"/>
              <a:endCxn id="116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67A544C-F22F-1048-A97B-73050B760A7B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18EC544-6E97-EF49-A03C-BA6FAD348870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539AD2A5-16CF-C34F-BF80-69585CAE98B4}"/>
                </a:ext>
              </a:extLst>
            </p:cNvPr>
            <p:cNvCxnSpPr>
              <a:cxnSpLocks/>
              <a:stCxn id="107" idx="6"/>
              <a:endCxn id="11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E9DBCB26-345B-9744-BD70-65F6B52AC0A0}"/>
                </a:ext>
              </a:extLst>
            </p:cNvPr>
            <p:cNvCxnSpPr>
              <a:cxnSpLocks/>
              <a:stCxn id="108" idx="0"/>
              <a:endCxn id="107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8AB11BD8-DAA5-2445-9542-EB3B0104CB09}"/>
                </a:ext>
              </a:extLst>
            </p:cNvPr>
            <p:cNvCxnSpPr>
              <a:cxnSpLocks/>
              <a:stCxn id="107" idx="6"/>
              <a:endCxn id="116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5392E00-1582-BD46-B776-7C0352EFD43D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E6831FE-253B-0C46-8723-F05BB00D26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91E46B-4128-8D45-B3C0-945E62DC9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DA1E537-E8B4-EA42-B335-042EBE569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693D8AB-8A15-2D4C-92D5-9D0934BB3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79CD0E5-23F2-C343-ADCC-44A6CE831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5E03302-D692-5041-93FF-6555A6A97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2CA8F7E-1031-2B40-B845-AA19F2C78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65641D6-25C4-0843-ACAA-820C686EE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932390C-8927-0D4A-B728-3D98047C4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82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Problems and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en-US" dirty="0"/>
                  <a:t>Set of goal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(shown in </a:t>
                </a:r>
                <a:r>
                  <a:rPr lang="en-US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grey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cs typeface="Times New Roman"/>
                  </a:rPr>
                  <a:t>t least one execution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ends at a goal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cs typeface="Times New Roman"/>
                </a:endParaRPr>
              </a:p>
              <a:p>
                <a:r>
                  <a:rPr lang="de-DE" dirty="0" err="1">
                    <a:latin typeface="+mn-lt"/>
                  </a:rPr>
                  <a:t>Example</a:t>
                </a:r>
                <a:endParaRPr lang="de-DE" dirty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89492-7262-E846-8BF3-B911D88E98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8B5C3-53A8-6127-B12F-6363E7C76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64C88-5E10-B344-8DAB-03611613D9E9}"/>
              </a:ext>
            </a:extLst>
          </p:cNvPr>
          <p:cNvGrpSpPr/>
          <p:nvPr/>
        </p:nvGrpSpPr>
        <p:grpSpPr>
          <a:xfrm>
            <a:off x="4307744" y="5160893"/>
            <a:ext cx="1333246" cy="748583"/>
            <a:chOff x="2840098" y="5871654"/>
            <a:chExt cx="1333246" cy="748583"/>
          </a:xfrm>
        </p:grpSpPr>
        <p:sp>
          <p:nvSpPr>
            <p:cNvPr id="40" name="Cloud Callout 39">
              <a:extLst>
                <a:ext uri="{FF2B5EF4-FFF2-40B4-BE49-F238E27FC236}">
                  <a16:creationId xmlns:a16="http://schemas.microsoft.com/office/drawing/2014/main" id="{4830012C-452D-2D40-8316-8E23DB9E896C}"/>
                </a:ext>
              </a:extLst>
            </p:cNvPr>
            <p:cNvSpPr/>
            <p:nvPr/>
          </p:nvSpPr>
          <p:spPr>
            <a:xfrm>
              <a:off x="2863712" y="5871654"/>
              <a:ext cx="1291913" cy="748583"/>
            </a:xfrm>
            <a:prstGeom prst="cloudCallout">
              <a:avLst>
                <a:gd name="adj1" fmla="val -52795"/>
                <a:gd name="adj2" fmla="val -75195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/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a solution?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3C81D3-6E64-F04F-B195-68B55EA02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098" y="5892098"/>
                  <a:ext cx="1333246" cy="646331"/>
                </a:xfrm>
                <a:prstGeom prst="rect">
                  <a:avLst/>
                </a:prstGeom>
                <a:blipFill>
                  <a:blip r:embed="rId4"/>
                  <a:stretch>
                    <a:fillRect t="-3846" b="-115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7914B-91E0-654D-AEFA-CB4600A4898C}"/>
              </a:ext>
            </a:extLst>
          </p:cNvPr>
          <p:cNvGrpSpPr/>
          <p:nvPr/>
        </p:nvGrpSpPr>
        <p:grpSpPr>
          <a:xfrm>
            <a:off x="5417490" y="1192533"/>
            <a:ext cx="6414185" cy="4709585"/>
            <a:chOff x="2369815" y="1667330"/>
            <a:chExt cx="6414185" cy="470958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BA3126-4B97-944B-9CEF-C9987CE797F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21C9BC0-7F26-1C4A-8C0C-BB8CCAF3A40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D1D3D60C-0551-994A-ACD6-392A7966E1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0282252-BCC2-064B-A43A-1AB39A1A69A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7484802A-2F55-F74E-ADD2-DA38373089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0C8D05A1-9926-8746-88DA-65B286A237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C2A9335-FF48-9242-A683-EE44EDB4521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EFA0AD9-0334-CC49-9BCD-D8EE59A8CE6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450EE-AC91-054C-AD16-703785B00B2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7B040D-1900-2047-A942-5EE5E873063A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D53A7F-1854-854F-B1F6-F51C34E7538B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7C42F9-54D7-1B49-9091-2D015F62057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F59EFF-CCA1-C74F-8306-CED584FD47E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0164850-6225-E642-A610-F0C3F7BB6B2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AF53640-416C-1242-9BD0-EF7ABD893D6D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71D6EE-FF7D-CD45-829A-FB05F05E890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49E634-7F0B-9748-AF49-444BFE877C23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8" name="Straight Arrow Connector 30">
                <a:extLst>
                  <a:ext uri="{FF2B5EF4-FFF2-40B4-BE49-F238E27FC236}">
                    <a16:creationId xmlns:a16="http://schemas.microsoft.com/office/drawing/2014/main" id="{E8A7974B-3BFE-2A48-A197-5C16DF5AB88C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8DB39DF-7314-9D46-80E2-EE91A39CE25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95403E16-6B59-F246-9233-A1CB1898ADBC}"/>
                  </a:ext>
                </a:extLst>
              </p:cNvPr>
              <p:cNvCxnSpPr>
                <a:stCxn id="51" idx="6"/>
                <a:endCxn id="5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2568296C-C829-1F41-9584-84E566CEF17D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BA3B2577-5235-864F-8570-E50343A5124A}"/>
                  </a:ext>
                </a:extLst>
              </p:cNvPr>
              <p:cNvCxnSpPr>
                <a:cxnSpLocks/>
                <a:stCxn id="51" idx="6"/>
                <a:endCxn id="5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96FF44-DA26-FE45-9C7E-5F80702519B8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87D8A47-2FFD-E64C-9EC8-17F895E16A9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FA28A996-C6BD-EF4E-B4B3-B214EA30AC31}"/>
                  </a:ext>
                </a:extLst>
              </p:cNvPr>
              <p:cNvCxnSpPr>
                <a:stCxn id="56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34BE688-2978-D241-95FB-881073EEE77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5BD21061-53F4-CF4F-B5A5-6AC9C2B51AB1}"/>
                  </a:ext>
                </a:extLst>
              </p:cNvPr>
              <p:cNvCxnSpPr>
                <a:stCxn id="56" idx="6"/>
                <a:endCxn id="6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7A0785-6652-A64C-8EBF-11088918560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907A3B5-5AD5-FA48-8833-8405D97150F9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F24D6-2911-C148-96E8-0B932E7A6A15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1" name="Curved Connector 80">
                <a:extLst>
                  <a:ext uri="{FF2B5EF4-FFF2-40B4-BE49-F238E27FC236}">
                    <a16:creationId xmlns:a16="http://schemas.microsoft.com/office/drawing/2014/main" id="{E849A801-65D2-1940-8E5F-448950536E7D}"/>
                  </a:ext>
                </a:extLst>
              </p:cNvPr>
              <p:cNvCxnSpPr>
                <a:cxnSpLocks/>
                <a:stCxn id="56" idx="6"/>
                <a:endCxn id="6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5BE2D96-2459-EA45-99D4-3D24CC59830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9FB09A9-5893-E148-B63A-3E3F5B9519A4}"/>
                  </a:ext>
                </a:extLst>
              </p:cNvPr>
              <p:cNvCxnSpPr>
                <a:stCxn id="62" idx="4"/>
                <a:endCxn id="6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45A6DCC-AA6D-584D-A630-F31EC42ADAF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275ED57-36F8-E74D-856D-914F8CDAE66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3974730-8504-A249-AE77-F20EC0AA00FF}"/>
                  </a:ext>
                </a:extLst>
              </p:cNvPr>
              <p:cNvCxnSpPr>
                <a:stCxn id="52" idx="7"/>
                <a:endCxn id="5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37138B-016E-8345-8332-0689CBA93240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B8CAA4-EFC6-DF42-A2F3-F7B671E5805F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F16EDBB-A948-514B-9800-317CCECDBCB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45E4F944-2097-3547-90A4-69EE572B5E3E}"/>
                  </a:ext>
                </a:extLst>
              </p:cNvPr>
              <p:cNvCxnSpPr>
                <a:cxnSpLocks/>
                <a:stCxn id="58" idx="7"/>
                <a:endCxn id="6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5236458-9987-A149-816E-296FF371C3B5}"/>
                  </a:ext>
                </a:extLst>
              </p:cNvPr>
              <p:cNvCxnSpPr>
                <a:cxnSpLocks/>
                <a:stCxn id="58" idx="7"/>
                <a:endCxn id="6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5FFF7EF-7C5F-DE47-8B77-9AE2F545E00E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57B08A1B-2772-F640-9D15-24D8258E938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4836F10-2586-304E-946C-791719649AEA}"/>
                  </a:ext>
                </a:extLst>
              </p:cNvPr>
              <p:cNvCxnSpPr>
                <a:cxnSpLocks/>
                <a:stCxn id="57" idx="6"/>
                <a:endCxn id="6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9C384205-EFC7-084A-AB12-15D03EEE6A19}"/>
                  </a:ext>
                </a:extLst>
              </p:cNvPr>
              <p:cNvCxnSpPr>
                <a:cxnSpLocks/>
                <a:stCxn id="58" idx="0"/>
                <a:endCxn id="5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42">
                <a:extLst>
                  <a:ext uri="{FF2B5EF4-FFF2-40B4-BE49-F238E27FC236}">
                    <a16:creationId xmlns:a16="http://schemas.microsoft.com/office/drawing/2014/main" id="{D723DA2B-F9A3-D343-B63C-0FDE19E78B42}"/>
                  </a:ext>
                </a:extLst>
              </p:cNvPr>
              <p:cNvCxnSpPr>
                <a:cxnSpLocks/>
                <a:stCxn id="57" idx="6"/>
                <a:endCxn id="6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0293931A-109B-C94A-964F-BEE79AB5F6B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4D9360-5208-2547-8693-C75489807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8AAFC7E-C210-A04D-9CD9-12410B9236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A564A2B-0E46-2E49-B6CF-47132B094A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28F1F81-5D9E-BD49-A8FB-659C9D1BB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B4132B8-D3F4-964E-AC07-7D86C71B02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5B381ED-A754-DA4D-A9B0-0518ACC6C9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4BAB45-F8CF-6C45-AB4E-1A7F4225D3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F6506D-EEDC-4D4E-8441-1AFA4C102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8D93B43-2958-0F4A-A230-59544AE0D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777B7C9-7D94-4C4F-9992-EA53D84BD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657615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cs typeface="Times New Roman"/>
                  </a:rPr>
                  <a:t>A solution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GB" dirty="0">
                    <a:cs typeface="Times New Roman"/>
                  </a:rPr>
                  <a:t>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cs typeface="Symbol" charset="2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𝑙𝑒𝑎𝑣𝑒𝑠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i="1">
                          <a:latin typeface="Cambria Math" panose="02040503050406030204" pitchFamily="18" charset="0"/>
                          <a:cs typeface="Symbol" charset="2"/>
                        </a:rPr>
                        <m:t>∅</m:t>
                      </m:r>
                    </m:oMath>
                  </m:oMathPara>
                </a14:m>
                <a:endParaRPr lang="en-GB" strike="sngStrik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At every node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the goal is </a:t>
                </a:r>
                <a:r>
                  <a:rPr lang="en-GB" i="1" dirty="0">
                    <a:cs typeface="Times New Roman"/>
                  </a:rPr>
                  <a:t>reachable</a:t>
                </a:r>
                <a:r>
                  <a:rPr lang="en-GB" dirty="0">
                    <a:cs typeface="Times New Roman"/>
                  </a:rPr>
                  <a:t> </a:t>
                </a:r>
              </a:p>
              <a:p>
                <a:r>
                  <a:rPr lang="en-GB" dirty="0">
                    <a:cs typeface="Times New Roman"/>
                  </a:rPr>
                  <a:t>Otherwise, </a:t>
                </a:r>
                <a:r>
                  <a:rPr lang="en-GB" i="1" dirty="0">
                    <a:solidFill>
                      <a:srgbClr val="FFC000"/>
                    </a:solidFill>
                    <a:cs typeface="Times New Roman"/>
                  </a:rPr>
                  <a:t>unsafe</a:t>
                </a:r>
              </a:p>
              <a:p>
                <a:r>
                  <a:rPr lang="en-GB" dirty="0"/>
                  <a:t>Example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GB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en-GB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en-GB" i="1" dirty="0">
                    <a:latin typeface="Cambria Math" panose="02040503050406030204" pitchFamily="18" charset="0"/>
                    <a:cs typeface="Calibri"/>
                  </a:rPr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           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r>
                  <a:rPr lang="en-GB" i="1" dirty="0">
                    <a:solidFill>
                      <a:srgbClr val="C00000"/>
                    </a:solidFill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657615" cy="4240848"/>
              </a:xfrm>
              <a:blipFill>
                <a:blip r:embed="rId3"/>
                <a:stretch>
                  <a:fillRect l="-2667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6FD5-BFDF-B540-8BEC-1967820EB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9587D-A918-91CF-D1DA-A3EE551D5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853A3-EFA4-4B44-941F-02D6C0EDE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89C69-68E2-5740-8FAD-33FF1F0FF87C}"/>
              </a:ext>
            </a:extLst>
          </p:cNvPr>
          <p:cNvGrpSpPr/>
          <p:nvPr/>
        </p:nvGrpSpPr>
        <p:grpSpPr>
          <a:xfrm>
            <a:off x="663401" y="5035326"/>
            <a:ext cx="1485659" cy="410209"/>
            <a:chOff x="2669966" y="6210028"/>
            <a:chExt cx="1485659" cy="410209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7063238D-EF91-3449-ACBC-4F42239F4138}"/>
                </a:ext>
              </a:extLst>
            </p:cNvPr>
            <p:cNvSpPr/>
            <p:nvPr/>
          </p:nvSpPr>
          <p:spPr>
            <a:xfrm>
              <a:off x="2669966" y="6210028"/>
              <a:ext cx="1485659" cy="410209"/>
            </a:xfrm>
            <a:prstGeom prst="cloudCallout">
              <a:avLst>
                <a:gd name="adj1" fmla="val 2921"/>
                <a:gd name="adj2" fmla="val -129112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/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cs typeface="Calibri"/>
                    </a:rPr>
                    <a:t>safe?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035749B-C72F-B640-BF7B-FE9BF6D11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379" y="6210028"/>
                  <a:ext cx="13332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30" t="-3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C9A570-FA77-7A4E-BE5C-9B40954D2537}"/>
              </a:ext>
            </a:extLst>
          </p:cNvPr>
          <p:cNvGrpSpPr/>
          <p:nvPr/>
        </p:nvGrpSpPr>
        <p:grpSpPr>
          <a:xfrm>
            <a:off x="5417490" y="2178771"/>
            <a:ext cx="6414185" cy="3727143"/>
            <a:chOff x="2369815" y="2649772"/>
            <a:chExt cx="6414185" cy="37271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0C6BAC-E4FD-754D-8057-04568088C82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32C8DE9-3082-BE47-BBEF-12174C9F182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4F63375-869D-6940-A99A-262C565922E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610A97-85CE-F74E-9215-C05C6D3EB0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2A61A6F1-4491-8444-95B8-E024EF9658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9DA80E42-ABAB-A14F-86EC-22278B5463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472CBED-A131-B542-8F38-86EB8CCB252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B15539-4FD3-274C-A2D7-52F733545D4C}"/>
                </a:ext>
              </a:extLst>
            </p:cNvPr>
            <p:cNvGrpSpPr/>
            <p:nvPr/>
          </p:nvGrpSpPr>
          <p:grpSpPr>
            <a:xfrm>
              <a:off x="2369815" y="2649772"/>
              <a:ext cx="6414185" cy="3727143"/>
              <a:chOff x="2587478" y="2460159"/>
              <a:chExt cx="6414185" cy="37271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08EAEB1-1E15-4F4D-9098-CD13E725EAB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45B1FF-8BA8-934B-99BC-534DBF4DD91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45C32ED-40CA-5743-AD13-0B87C77CC94D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8A7F71-D29D-F347-8D2D-215B0681942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F165F95-CDE7-7E4A-B693-3B4F3E6409BB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953B71-E38F-2147-B477-50ED71BB196F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2C551C-4F17-0D42-BBBC-E93E04A4FBC1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677620-D227-AB4A-B354-18B66510C82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1" name="Straight Arrow Connector 30">
                <a:extLst>
                  <a:ext uri="{FF2B5EF4-FFF2-40B4-BE49-F238E27FC236}">
                    <a16:creationId xmlns:a16="http://schemas.microsoft.com/office/drawing/2014/main" id="{B42AA56F-186E-8640-9053-84CD6152D718}"/>
                  </a:ext>
                </a:extLst>
              </p:cNvPr>
              <p:cNvCxnSpPr>
                <a:cxnSpLocks/>
                <a:stCxn id="53" idx="7"/>
                <a:endCxn id="5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DE8F1E-F021-414B-8F4A-0429B789B2F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C8A78231-A915-D340-B17C-DB355126402B}"/>
                  </a:ext>
                </a:extLst>
              </p:cNvPr>
              <p:cNvCxnSpPr>
                <a:stCxn id="54" idx="6"/>
                <a:endCxn id="5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308E3A44-6C8A-A449-84B5-255C32BED230}"/>
                  </a:ext>
                </a:extLst>
              </p:cNvPr>
              <p:cNvCxnSpPr>
                <a:cxnSpLocks/>
                <a:stCxn id="55" idx="1"/>
                <a:endCxn id="5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42">
                <a:extLst>
                  <a:ext uri="{FF2B5EF4-FFF2-40B4-BE49-F238E27FC236}">
                    <a16:creationId xmlns:a16="http://schemas.microsoft.com/office/drawing/2014/main" id="{E8A92BA5-0D9A-734B-8655-439A6BF80383}"/>
                  </a:ext>
                </a:extLst>
              </p:cNvPr>
              <p:cNvCxnSpPr>
                <a:cxnSpLocks/>
                <a:stCxn id="54" idx="6"/>
                <a:endCxn id="6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62C68E-EEA2-5645-895F-94DFF3F40B7A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AAFE75E-63E6-6B4D-84C6-7FF566F72E0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4A8E7EB-ED61-CF48-A9AC-B12413E3299D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741EABBF-D15B-4D48-B5FB-86C38DFCC1DA}"/>
                  </a:ext>
                </a:extLst>
              </p:cNvPr>
              <p:cNvCxnSpPr>
                <a:cxnSpLocks/>
                <a:stCxn id="60" idx="6"/>
                <a:endCxn id="6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1E248879-EDCF-654D-80D7-A128E0A43F9F}"/>
                  </a:ext>
                </a:extLst>
              </p:cNvPr>
              <p:cNvCxnSpPr>
                <a:cxnSpLocks/>
                <a:stCxn id="61" idx="0"/>
                <a:endCxn id="6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42">
                <a:extLst>
                  <a:ext uri="{FF2B5EF4-FFF2-40B4-BE49-F238E27FC236}">
                    <a16:creationId xmlns:a16="http://schemas.microsoft.com/office/drawing/2014/main" id="{4E57380E-2105-2A4D-93E7-19A1C85DBC44}"/>
                  </a:ext>
                </a:extLst>
              </p:cNvPr>
              <p:cNvCxnSpPr>
                <a:cxnSpLocks/>
                <a:stCxn id="60" idx="6"/>
                <a:endCxn id="6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515368EA-FEA2-D541-8FA8-D164E602282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CBA077B-683A-7548-8F84-EBC3A8BC5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0CB0A9D-A883-F44B-B88B-29589DCAC0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4E5AA1C-CF9E-F045-A109-38F0F5C9BB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93A2CA-27E2-8F47-8627-E58358578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64AEE5F-9D4A-5244-A278-FE875BA81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888D8FC-BE34-D942-B1CD-7FBCC77672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017F608-31A8-4343-BF74-2577E7B4B0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AF40C3A-25FE-6449-A5CA-C9CD8570E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3C64F5B-56BE-044D-9D15-0D7B179C9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3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4473251" cy="42408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3, 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acyclic</a:t>
                </a:r>
                <a:r>
                  <a:rPr lang="en-US" dirty="0">
                    <a:cs typeface="Times New Roman"/>
                  </a:rPr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Guaranteed to reach a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4473251" cy="4240848"/>
              </a:xfrm>
              <a:blipFill>
                <a:blip r:embed="rId2"/>
                <a:stretch>
                  <a:fillRect l="-396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F280E-C0C3-9249-9B07-DA942265E3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9985C-6706-B068-761B-5ECAC70D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4C5B83-EB13-294A-B75C-393BAEBFE140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369815" y="1667330"/>
            <a:chExt cx="6414185" cy="470958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C2C804-6C65-DD41-83CB-D3BCF638122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C03E61-F9DD-0F45-85C8-0B994D42A33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0187368-3B52-514A-BB72-F416512D57EB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E64668-2FCE-1F4E-B33F-C1CFBF5B993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C1D8C0E9-9F9E-6247-B42E-0A23132F6D7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F8CF-4094-7F4D-8B49-D25053D0FF3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78E57D-22A1-484D-A059-C8560DEEF5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2E14380-5495-0145-BDCC-3E71A1D3D10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ACF84C95-D43D-7343-8F4C-330289AB8DE7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Moon 113">
              <a:extLst>
                <a:ext uri="{FF2B5EF4-FFF2-40B4-BE49-F238E27FC236}">
                  <a16:creationId xmlns:a16="http://schemas.microsoft.com/office/drawing/2014/main" id="{37D43021-32F4-5745-875C-BD1DE85980F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F8BCF75-1007-C74F-8EBD-35D7849DF31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B916D89-F5DD-D944-8F43-6D63CD32357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Moon 116">
              <a:extLst>
                <a:ext uri="{FF2B5EF4-FFF2-40B4-BE49-F238E27FC236}">
                  <a16:creationId xmlns:a16="http://schemas.microsoft.com/office/drawing/2014/main" id="{0F49B46C-1389-754F-995A-61E64D3C883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2DFE170-6AEB-964A-87B7-6ABAE70C10ED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7981EB0-B8AA-A44E-A2AD-2231EC6722F3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0DDFB7-92D6-CE49-8CEB-9F0BA144D5F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CBC35FA-C2D8-CC40-9387-A0992A8A97B4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30D88F3-B53E-1747-BACE-1E0DB54A6F20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37FE204-4098-3049-BD19-74305761997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3F1D3D5-B68E-F245-8AE3-4A525B1F8D5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BC0203C-9FFF-0D48-A9C1-A034F017E01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163EE84-9F46-0D40-9F6E-E2024A0A248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99B8833-E0E0-6340-8BE3-7ED561E21D8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A01631C-940E-B849-9742-4C8EB51F0909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39" name="Straight Arrow Connector 30">
                <a:extLst>
                  <a:ext uri="{FF2B5EF4-FFF2-40B4-BE49-F238E27FC236}">
                    <a16:creationId xmlns:a16="http://schemas.microsoft.com/office/drawing/2014/main" id="{4A277497-CFA8-D242-BAFA-C2129A3B44DB}"/>
                  </a:ext>
                </a:extLst>
              </p:cNvPr>
              <p:cNvCxnSpPr>
                <a:cxnSpLocks/>
                <a:stCxn id="121" idx="7"/>
                <a:endCxn id="1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88B30BF-1006-A743-8F6E-EC0CB90D7F6E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6F0169F7-9060-3E43-B411-B8D161E824A8}"/>
                  </a:ext>
                </a:extLst>
              </p:cNvPr>
              <p:cNvCxnSpPr>
                <a:stCxn id="122" idx="6"/>
                <a:endCxn id="1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urved Connector 141">
                <a:extLst>
                  <a:ext uri="{FF2B5EF4-FFF2-40B4-BE49-F238E27FC236}">
                    <a16:creationId xmlns:a16="http://schemas.microsoft.com/office/drawing/2014/main" id="{FAD7A313-1DDC-BF47-9A9C-86D156EB4667}"/>
                  </a:ext>
                </a:extLst>
              </p:cNvPr>
              <p:cNvCxnSpPr>
                <a:cxnSpLocks/>
                <a:stCxn id="123" idx="1"/>
                <a:endCxn id="1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42">
                <a:extLst>
                  <a:ext uri="{FF2B5EF4-FFF2-40B4-BE49-F238E27FC236}">
                    <a16:creationId xmlns:a16="http://schemas.microsoft.com/office/drawing/2014/main" id="{EA71AC53-3E81-D64C-B95E-79734215CA63}"/>
                  </a:ext>
                </a:extLst>
              </p:cNvPr>
              <p:cNvCxnSpPr>
                <a:cxnSpLocks/>
                <a:stCxn id="122" idx="6"/>
                <a:endCxn id="1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5DAEC32-2C19-744D-932A-FFAA1CA0558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150717A-51CB-6742-9F0B-DEE6F0DCBDE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6" name="Curved Connector 145">
                <a:extLst>
                  <a:ext uri="{FF2B5EF4-FFF2-40B4-BE49-F238E27FC236}">
                    <a16:creationId xmlns:a16="http://schemas.microsoft.com/office/drawing/2014/main" id="{92DE5B18-5279-CE4B-BAAE-5FFD47A94BEA}"/>
                  </a:ext>
                </a:extLst>
              </p:cNvPr>
              <p:cNvCxnSpPr>
                <a:stCxn id="127" idx="2"/>
                <a:endCxn id="1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215CE1E-4C5F-F844-AF42-E78FA8703F0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F0C6D4D2-8F86-014C-BA2A-E29F8CF3E32E}"/>
                  </a:ext>
                </a:extLst>
              </p:cNvPr>
              <p:cNvCxnSpPr>
                <a:stCxn id="127" idx="6"/>
                <a:endCxn id="1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63FFB8E-A4DF-514C-8960-A19CEE96958B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2DECADC-5133-1343-9DA3-4FB4DC30D78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75F4C06-8663-4E4A-B92F-97459B4AC44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CAFDD62B-90B0-7448-8482-5849E2E08F1C}"/>
                  </a:ext>
                </a:extLst>
              </p:cNvPr>
              <p:cNvCxnSpPr>
                <a:cxnSpLocks/>
                <a:stCxn id="127" idx="6"/>
                <a:endCxn id="1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C49F0E95-31A0-594E-8363-2F79E53B89B0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55519E9-89B8-034E-A66B-9E965C7383E1}"/>
                  </a:ext>
                </a:extLst>
              </p:cNvPr>
              <p:cNvCxnSpPr>
                <a:stCxn id="133" idx="4"/>
                <a:endCxn id="1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46AF725-F887-AF4E-98A5-3183842D26E7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47C69BEC-B2D5-E541-A600-7B3A1328F2C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A49283BD-5CD6-0A46-B455-998771B09BF4}"/>
                  </a:ext>
                </a:extLst>
              </p:cNvPr>
              <p:cNvCxnSpPr>
                <a:stCxn id="123" idx="7"/>
                <a:endCxn id="1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99C79D5-E5AA-9044-824D-E8086620EB6B}"/>
                  </a:ext>
                </a:extLst>
              </p:cNvPr>
              <p:cNvCxnSpPr>
                <a:stCxn id="123" idx="7"/>
                <a:endCxn id="1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4DF3A1F7-4D6A-6640-BE41-04C4B4492E2D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FC82DAA2-D994-2041-A86F-834DFF3E18C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C9456274-241E-A347-BEFE-34C1FE75B4FF}"/>
                  </a:ext>
                </a:extLst>
              </p:cNvPr>
              <p:cNvCxnSpPr>
                <a:cxnSpLocks/>
                <a:stCxn id="129" idx="7"/>
                <a:endCxn id="1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77F73D97-7A34-EF46-8C7B-7F1BBF6AF7AF}"/>
                  </a:ext>
                </a:extLst>
              </p:cNvPr>
              <p:cNvCxnSpPr>
                <a:cxnSpLocks/>
                <a:stCxn id="129" idx="7"/>
                <a:endCxn id="1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DB4729-3089-794A-84A8-79D7CCEA6F5C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AF72F13F-2AF0-2E4B-BE9D-72E9CF128E6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833150FD-4483-F849-AD73-EF04733BF55D}"/>
                  </a:ext>
                </a:extLst>
              </p:cNvPr>
              <p:cNvCxnSpPr>
                <a:cxnSpLocks/>
                <a:stCxn id="128" idx="6"/>
                <a:endCxn id="1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>
                <a:extLst>
                  <a:ext uri="{FF2B5EF4-FFF2-40B4-BE49-F238E27FC236}">
                    <a16:creationId xmlns:a16="http://schemas.microsoft.com/office/drawing/2014/main" id="{CFCDA98E-0967-624C-8961-2D7EBBCBF5EC}"/>
                  </a:ext>
                </a:extLst>
              </p:cNvPr>
              <p:cNvCxnSpPr>
                <a:cxnSpLocks/>
                <a:stCxn id="129" idx="0"/>
                <a:endCxn id="1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42">
                <a:extLst>
                  <a:ext uri="{FF2B5EF4-FFF2-40B4-BE49-F238E27FC236}">
                    <a16:creationId xmlns:a16="http://schemas.microsoft.com/office/drawing/2014/main" id="{18EAAEAF-62CF-9C4D-875D-6EF1EEDF7790}"/>
                  </a:ext>
                </a:extLst>
              </p:cNvPr>
              <p:cNvCxnSpPr>
                <a:cxnSpLocks/>
                <a:stCxn id="128" idx="6"/>
                <a:endCxn id="1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CD12EAAF-2BD8-6D42-9767-5E45FB0439F0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3E2EF52-CA23-8849-9201-95EE27AD36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43A6D78-DDC3-0748-9B86-55FC6D490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4E74222-4C73-0143-A547-70B585208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75ABD95-B198-F34A-ACDA-C5F43BBD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25C3C03-2BD8-CE49-95A2-DC88B0E86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D24BEDFD-6662-684A-AF69-B40388A4A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AE14FD5-AB21-EA43-A4C5-3586A82A6B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2C3280A-BD5A-F441-B46E-8A576A4C9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F115E88-1933-6044-84A7-44FAC4A83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CAFC331-424D-7B43-B03F-86D4273B30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35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624" y="1665066"/>
                <a:ext cx="6364863" cy="424084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Cyclic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𝐺𝑟𝑎𝑝h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is cyclic,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Calibri"/>
                  </a:rPr>
                  <a:t>At every state, there is an execution 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path that ends at a goal</a:t>
                </a:r>
              </a:p>
              <a:p>
                <a:r>
                  <a:rPr lang="en-US" dirty="0">
                    <a:cs typeface="Calibri"/>
                  </a:rPr>
                  <a:t>Will never get caught in a dead end </a:t>
                </a:r>
              </a:p>
              <a:p>
                <a:r>
                  <a:rPr lang="en-US" dirty="0">
                    <a:cs typeface="Calibri"/>
                  </a:rPr>
                  <a:t>Example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𝑢𝑛𝑙𝑜𝑎𝑑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𝑎𝑡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h𝑎𝑟𝑏𝑜𝑟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r>
                  <a:rPr lang="de-DE" dirty="0">
                    <a:cs typeface="Calibri"/>
                  </a:rPr>
                  <a:t>   </a:t>
                </a:r>
                <a:br>
                  <a:rPr lang="de-DE" dirty="0">
                    <a:cs typeface="Calibri"/>
                  </a:rPr>
                </a:br>
                <a:r>
                  <a:rPr lang="de-DE" dirty="0">
                    <a:cs typeface="Calibri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𝑑𝑒𝑙𝑖𝑣𝑒𝑟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𝑝𝑎𝑟𝑘𝑖𝑛𝑔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cs typeface="Calibri"/>
                          </a:rPr>
                          <m:t>𝑏𝑎𝑐𝑘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𝑡𝑟𝑎𝑛𝑠𝑖𝑡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2, 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𝑚𝑜𝑣𝑒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}</m:t>
                    </m:r>
                  </m:oMath>
                </a14:m>
                <a:endParaRPr lang="en-US" dirty="0">
                  <a:latin typeface="Times New Roman" charset="0"/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4" y="1665066"/>
                <a:ext cx="6364863" cy="4240848"/>
              </a:xfrm>
              <a:blipFill>
                <a:blip r:embed="rId3"/>
                <a:stretch>
                  <a:fillRect l="-2789" t="-2985" b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D1BE-2315-DD49-B338-20D1AD4E60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AFA6C-5882-0C34-3F18-52460B25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3B766-CB64-0F43-A6C7-D346DFC59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68A7EC-0FFA-4140-968A-74B3294E1D24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1D8B9D-BB07-D946-A4F5-DDEC138A987C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FF132A-CD3A-E24F-AF5A-EBD2CCE39FE2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09413B-7BE1-6C49-83AF-941559F9E296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0050827-3657-6C4C-8968-2E831BA81D1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5D37C442-FB96-D74F-8557-95EE8004A66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D80E2E-981E-B345-8C1D-766649B2BCD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1271FC4F-49CB-A849-AB6D-C0C3D3F190F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2AD11CC9-BFEF-244C-BDE6-15ADD6EC9AD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F489-B2C7-2A40-959B-DD4D9EECEC1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Moon 51">
              <a:extLst>
                <a:ext uri="{FF2B5EF4-FFF2-40B4-BE49-F238E27FC236}">
                  <a16:creationId xmlns:a16="http://schemas.microsoft.com/office/drawing/2014/main" id="{7A878336-60EA-7B44-87A2-67750E48C19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D7DCC0DB-0938-F149-80CC-EE2B5240AEC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4551B1-6EE2-D54B-9F5A-FA50175C4EF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801A43-D0EB-1646-8635-40D48522950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D01B6E-08C0-9147-9C39-C438BC26E2BD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A063BED-B559-BC45-838C-1BD5F64B896E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AA4A15-A4AF-3B4A-B240-24A4B39B3D4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15904FC-9EA0-B64F-814B-5E7C7CE5A103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EEDF76-18B7-3C4C-98A9-1F396B537B71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0517EC-F178-DA4F-BB5A-3C6586C4662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887FD32-91CF-A742-8D77-FE943E8CEDF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9E4F24D-B270-C743-A34F-C265F0F3138B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848180-9E1F-5D4C-B7B3-93747825C665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3" name="Straight Arrow Connector 30">
                <a:extLst>
                  <a:ext uri="{FF2B5EF4-FFF2-40B4-BE49-F238E27FC236}">
                    <a16:creationId xmlns:a16="http://schemas.microsoft.com/office/drawing/2014/main" id="{4ADB8A02-EAC5-A24F-8CC6-9DD215085D54}"/>
                  </a:ext>
                </a:extLst>
              </p:cNvPr>
              <p:cNvCxnSpPr>
                <a:cxnSpLocks/>
                <a:stCxn id="65" idx="7"/>
                <a:endCxn id="6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BA082F7-8EE8-954A-91C1-EA88DCF6C4F6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C87DDBD3-E955-7C4B-B24B-23074DE0C12B}"/>
                  </a:ext>
                </a:extLst>
              </p:cNvPr>
              <p:cNvCxnSpPr>
                <a:cxnSpLocks/>
                <a:stCxn id="66" idx="6"/>
                <a:endCxn id="7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B135C7FE-B320-9342-92DD-3A92C3C5BEDF}"/>
                  </a:ext>
                </a:extLst>
              </p:cNvPr>
              <p:cNvCxnSpPr>
                <a:cxnSpLocks/>
                <a:stCxn id="67" idx="1"/>
                <a:endCxn id="6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42">
                <a:extLst>
                  <a:ext uri="{FF2B5EF4-FFF2-40B4-BE49-F238E27FC236}">
                    <a16:creationId xmlns:a16="http://schemas.microsoft.com/office/drawing/2014/main" id="{4B230833-B7D4-0D4E-9639-C8F138746929}"/>
                  </a:ext>
                </a:extLst>
              </p:cNvPr>
              <p:cNvCxnSpPr>
                <a:cxnSpLocks/>
                <a:stCxn id="66" idx="6"/>
                <a:endCxn id="7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B2E2DF-A7F4-7D45-B904-34FE1C4917E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B47D1D2-B193-374C-A5EF-5A671D3FE3A1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AFEC951B-C49A-1841-8769-61459275E7F5}"/>
                  </a:ext>
                </a:extLst>
              </p:cNvPr>
              <p:cNvCxnSpPr>
                <a:cxnSpLocks/>
                <a:stCxn id="71" idx="2"/>
                <a:endCxn id="6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1FCB10-0CCE-9E4C-ACD0-A9576D287F7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C0317FDF-DEE1-5349-9C6D-AC45E8CA1A0C}"/>
                  </a:ext>
                </a:extLst>
              </p:cNvPr>
              <p:cNvCxnSpPr>
                <a:cxnSpLocks/>
                <a:stCxn id="71" idx="6"/>
                <a:endCxn id="7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E51162-2542-6547-9C09-C09A9AA27907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C2B9D3-BCF4-C84A-B799-104C5D2C02A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FF28711-93ED-CD4A-B288-9F24422F75B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2C3BB2BE-C7D3-E645-AFCE-ED34EFDE5B10}"/>
                  </a:ext>
                </a:extLst>
              </p:cNvPr>
              <p:cNvCxnSpPr>
                <a:cxnSpLocks/>
                <a:stCxn id="71" idx="6"/>
                <a:endCxn id="7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7032FC3-387A-1B4E-A73D-DDEC0CB0590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5CA04BF-4FA8-854E-918E-E08DD0ADE709}"/>
                  </a:ext>
                </a:extLst>
              </p:cNvPr>
              <p:cNvCxnSpPr>
                <a:cxnSpLocks/>
                <a:stCxn id="77" idx="4"/>
                <a:endCxn id="7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23DE4CF-575A-954E-BC41-9070DB197D8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8C72173F-F90D-894F-AEB7-BB8BFFA0CC4D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B3AB3B1-CFF8-B649-B635-12951C872A06}"/>
                  </a:ext>
                </a:extLst>
              </p:cNvPr>
              <p:cNvCxnSpPr>
                <a:cxnSpLocks/>
                <a:stCxn id="67" idx="7"/>
                <a:endCxn id="7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28E8EDBF-610B-2A4D-B555-CE64A9BF16E1}"/>
                  </a:ext>
                </a:extLst>
              </p:cNvPr>
              <p:cNvCxnSpPr>
                <a:cxnSpLocks/>
                <a:stCxn id="67" idx="7"/>
                <a:endCxn id="7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1AD3C4A-FCAC-704E-BB04-E958F83BCFAA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53D45C1A-1420-3A43-BAA5-4413694B06B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20C3F60-7004-724A-AF14-D746DF754760}"/>
                  </a:ext>
                </a:extLst>
              </p:cNvPr>
              <p:cNvCxnSpPr>
                <a:cxnSpLocks/>
                <a:stCxn id="73" idx="7"/>
                <a:endCxn id="7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47F46AD-8E7B-434D-A028-F8519114FA8C}"/>
                  </a:ext>
                </a:extLst>
              </p:cNvPr>
              <p:cNvCxnSpPr>
                <a:cxnSpLocks/>
                <a:stCxn id="73" idx="7"/>
                <a:endCxn id="8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A1DF790-DBD3-8B4F-8109-3F83C6BC69E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7DC84DA1-0F29-664D-B09F-089FBC9A1DE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7C059FA-739B-3247-AE1D-9E16FE27340B}"/>
                  </a:ext>
                </a:extLst>
              </p:cNvPr>
              <p:cNvCxnSpPr>
                <a:cxnSpLocks/>
                <a:stCxn id="72" idx="6"/>
                <a:endCxn id="7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2DA9FCB-D9BE-5447-9BF0-5632267ABC73}"/>
                  </a:ext>
                </a:extLst>
              </p:cNvPr>
              <p:cNvCxnSpPr>
                <a:cxnSpLocks/>
                <a:stCxn id="73" idx="0"/>
                <a:endCxn id="7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42">
                <a:extLst>
                  <a:ext uri="{FF2B5EF4-FFF2-40B4-BE49-F238E27FC236}">
                    <a16:creationId xmlns:a16="http://schemas.microsoft.com/office/drawing/2014/main" id="{551D36FC-C273-A447-9406-A9A55B82391A}"/>
                  </a:ext>
                </a:extLst>
              </p:cNvPr>
              <p:cNvCxnSpPr>
                <a:cxnSpLocks/>
                <a:stCxn id="72" idx="6"/>
                <a:endCxn id="8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64DD73A-7B76-EA40-BFE3-F935ED534297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2E1D08-C3E8-6C49-B2F6-1D3C680103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6FEF064-32FE-7349-AB66-10B0A91C28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D3CECC5-4D0B-354F-9929-D67128872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3CD1A23-B4CB-4142-BF57-69078234C8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1B7C4DA-3A78-A246-A1FA-845EAD23C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C476CFF-1BF9-664A-9AE5-D1789CEF4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43C188F-3CAF-8E47-A9A6-E223C37E6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7BAFE54-3DF4-FD47-86A2-09B7B5E441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72BE839-9EF3-5246-AF97-19343CA9A4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C73ADB4-43B9-4249-BA4E-408D5AE8D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37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92D21-47E2-7679-97AA-89CD49AF10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0B2B5-658D-CDBC-CE7D-0553784B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DD30645E-1937-44E7-B490-D8CCDE567F8C}" type="slidenum">
              <a:rPr lang="it-IT" smtClean="0">
                <a:solidFill>
                  <a:srgbClr val="000000"/>
                </a:solidFill>
              </a:rPr>
              <a:pPr/>
              <a:t>18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6946" y="2490078"/>
            <a:ext cx="3351355" cy="25489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Goal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4704026" y="2632022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96994"/>
              <a:ext cx="1197432" cy="480031"/>
              <a:chOff x="5615285" y="3052224"/>
              <a:chExt cx="1197432" cy="48003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52224"/>
                <a:ext cx="1197432" cy="480031"/>
                <a:chOff x="5729584" y="3037936"/>
                <a:chExt cx="1197432" cy="48003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53083"/>
                  <a:ext cx="1069638" cy="450094"/>
                  <a:chOff x="1654629" y="2592623"/>
                  <a:chExt cx="1069638" cy="450094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cxnSpLocks/>
                    <a:stCxn id="16" idx="6"/>
                    <a:endCxn id="14" idx="2"/>
                  </p:cNvCxnSpPr>
                  <p:nvPr/>
                </p:nvCxnSpPr>
                <p:spPr>
                  <a:xfrm rot="21130395">
                    <a:off x="1782422" y="2685220"/>
                    <a:ext cx="941845" cy="22808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>
                    <a:cxnSpLocks/>
                    <a:stCxn id="16" idx="6"/>
                    <a:endCxn id="15" idx="2"/>
                  </p:cNvCxnSpPr>
                  <p:nvPr/>
                </p:nvCxnSpPr>
                <p:spPr>
                  <a:xfrm rot="21130395">
                    <a:off x="1805317" y="2697931"/>
                    <a:ext cx="733138" cy="344786"/>
                  </a:xfrm>
                  <a:prstGeom prst="straightConnector1">
                    <a:avLst/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865990" y="2606364"/>
                    <a:ext cx="288678" cy="261195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rot="21130395">
                <a:off x="6052185" y="3054781"/>
                <a:ext cx="357345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4763" lvl="1">
                  <a:buSzPct val="100000"/>
                  <a:defRPr/>
                </a:pPr>
                <a:r>
                  <a:rPr lang="en-US" i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acyclic </a:t>
              </a:r>
            </a:p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solutions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5894" y="4390031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55203"/>
                  <a:ext cx="903888" cy="396449"/>
                  <a:chOff x="1654629" y="2594743"/>
                  <a:chExt cx="903888" cy="39644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  <p:cxnSp>
                <p:nvCxnSpPr>
                  <p:cNvPr id="29" name="Straight Arrow Connector 28"/>
                  <p:cNvCxnSpPr>
                    <a:cxnSpLocks/>
                    <a:stCxn id="28" idx="6"/>
                    <a:endCxn id="26" idx="2"/>
                  </p:cNvCxnSpPr>
                  <p:nvPr/>
                </p:nvCxnSpPr>
                <p:spPr>
                  <a:xfrm flipV="1">
                    <a:off x="1785257" y="2594743"/>
                    <a:ext cx="609322" cy="154713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>
                    <a:cxnSpLocks/>
                    <a:stCxn id="28" idx="6"/>
                    <a:endCxn id="27" idx="2"/>
                  </p:cNvCxnSpPr>
                  <p:nvPr/>
                </p:nvCxnSpPr>
                <p:spPr>
                  <a:xfrm>
                    <a:off x="1785257" y="2749456"/>
                    <a:ext cx="773260" cy="241736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875421" y="2610088"/>
                    <a:ext cx="285073" cy="277326"/>
                  </a:xfrm>
                  <a:prstGeom prst="arc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6347115" y="2361847"/>
                <a:ext cx="311409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11113" lvl="1">
                  <a:buSzPct val="100000"/>
                  <a:defRPr/>
                </a:pPr>
                <a:r>
                  <a:rPr lang="en-US" i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unsafe solutions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3439" y="3377698"/>
            <a:ext cx="2204578" cy="651044"/>
            <a:chOff x="2275034" y="3377698"/>
            <a:chExt cx="2204578" cy="651044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20690" y="3509738"/>
              <a:ext cx="304777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4763" lvl="1">
                <a:buSzPct val="100000"/>
                <a:defRPr/>
              </a:pPr>
              <a:r>
                <a:rPr lang="en-US" i="1" dirty="0">
                  <a:solidFill>
                    <a:schemeClr val="accent1"/>
                  </a:solidFill>
                  <a:cs typeface="Arial" panose="020B0604020202020204" pitchFamily="34" charset="0"/>
                </a:rPr>
                <a:t>c</a:t>
              </a:r>
            </a:p>
            <a:p>
              <a:pPr marL="357188" lvl="1">
                <a:buSzPct val="100000"/>
                <a:defRPr/>
              </a:pPr>
              <a:endParaRPr lang="en-US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04578" cy="651044"/>
              <a:chOff x="2275034" y="3377698"/>
              <a:chExt cx="2204578" cy="651044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buSzPct val="100000"/>
                  <a:defRPr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cyclic solutions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4922" y="3470776"/>
                <a:ext cx="1104690" cy="557966"/>
                <a:chOff x="3377692" y="3343986"/>
                <a:chExt cx="1104690" cy="557966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6793" y="3343986"/>
                  <a:ext cx="1025589" cy="557966"/>
                  <a:chOff x="5729584" y="2978962"/>
                  <a:chExt cx="1025589" cy="557966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78962"/>
                    <a:ext cx="909282" cy="386595"/>
                    <a:chOff x="1654629" y="2518502"/>
                    <a:chExt cx="909282" cy="386595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p:txBody>
                </p:sp>
                <p:cxnSp>
                  <p:nvCxnSpPr>
                    <p:cNvPr id="42" name="Straight Arrow Connector 41"/>
                    <p:cNvCxnSpPr>
                      <a:cxnSpLocks/>
                      <a:stCxn id="41" idx="5"/>
                      <a:endCxn id="40" idx="2"/>
                    </p:cNvCxnSpPr>
                    <p:nvPr/>
                  </p:nvCxnSpPr>
                  <p:spPr>
                    <a:xfrm rot="900225">
                      <a:off x="1751806" y="2901405"/>
                      <a:ext cx="812105" cy="3692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696430" y="2572165"/>
                      <a:ext cx="384792" cy="277465"/>
                    </a:xfrm>
                    <a:prstGeom prst="arc">
                      <a:avLst/>
                    </a:prstGeom>
                    <a:ln w="1905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</a:endParaRPr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24545" y="3404297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 w="19050">
                  <a:solidFill>
                    <a:schemeClr val="bg2">
                      <a:lumMod val="50000"/>
                    </a:schemeClr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3378082" y="2625246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safe solutions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29412" y="2625246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236072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buSzPct val="100000"/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3ABFB-B9B9-6C44-A87E-0BBBE7B5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EFEAF-8689-5D4B-99A6-FF1E5A2F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 Problems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lvl="2"/>
            <a:r>
              <a:rPr lang="en-US" dirty="0"/>
              <a:t>Types of solutions: </a:t>
            </a:r>
            <a:r>
              <a:rPr lang="en-GB" dirty="0"/>
              <a:t>safe, unsafe, acyclic, cyclic</a:t>
            </a:r>
          </a:p>
          <a:p>
            <a:pPr lvl="1"/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3C141-F2DD-8147-99F2-8D2A629B24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8081D-9DD4-6C1F-8C9B-65DE6D569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FE5-648B-D642-8EF5-543BA16B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Nondeterministic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Problem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 err="1">
                <a:solidFill>
                  <a:schemeClr val="accent1"/>
                </a:solidFill>
              </a:rPr>
              <a:t>And/Or</a:t>
            </a:r>
            <a:r>
              <a:rPr lang="en-GB" dirty="0">
                <a:solidFill>
                  <a:schemeClr val="accent1"/>
                </a:solidFill>
              </a:rPr>
              <a:t> Graph Search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95300" indent="-4953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CA794-279B-DF47-AF92-B77D9B0087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79951-6C00-161F-0B4F-F27A62E27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5.3 </a:t>
            </a:r>
            <a:r>
              <a:rPr lang="en-GB" b="1" i="1" dirty="0" err="1">
                <a:solidFill>
                  <a:schemeClr val="accent1"/>
                </a:solidFill>
              </a:rPr>
              <a:t>And/Or</a:t>
            </a:r>
            <a:r>
              <a:rPr lang="en-GB" b="1" i="1" dirty="0">
                <a:solidFill>
                  <a:schemeClr val="accent1"/>
                </a:solidFill>
              </a:rPr>
              <a:t> Graph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by forward search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C4283-1E2F-894F-9EE8-61BAFBE0F8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9962C-F27A-C6EA-5305-DB51F0FF7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(Unsafe)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592F1-EB28-5944-AC0F-21B1BA1ED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F592F1-EB28-5944-AC0F-21B1BA1ED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D3F59-EFC5-6C4C-9CDC-932E147E56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70CEA-9683-C49A-9FF3-17A014E00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E6494-B4A3-3742-920F-5747E5B02DA9}"/>
              </a:ext>
            </a:extLst>
          </p:cNvPr>
          <p:cNvSpPr/>
          <p:nvPr/>
        </p:nvSpPr>
        <p:spPr>
          <a:xfrm>
            <a:off x="7361994" y="1682388"/>
            <a:ext cx="44640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Ins="3600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Forward-search(Σ,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⟨⟩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satisfies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applicable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A′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359625" y="2151040"/>
            <a:ext cx="8454600" cy="3754874"/>
            <a:chOff x="469130" y="2554097"/>
            <a:chExt cx="8454600" cy="3754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004000" cy="375487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Ins="3600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A′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	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Visited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Visited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’</a:t>
              </a:r>
              <a:endParaRPr lang="en-GB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0881" y="572199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1"/>
            </p:cNvCxnSpPr>
            <p:nvPr/>
          </p:nvCxnSpPr>
          <p:spPr bwMode="auto">
            <a:xfrm flipH="1" flipV="1">
              <a:off x="3482088" y="5313397"/>
              <a:ext cx="2878793" cy="5932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918417" y="5168136"/>
              <a:ext cx="3005313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Decide which state to plan for </a:t>
              </a:r>
            </a:p>
          </p:txBody>
        </p:sp>
        <p:cxnSp>
          <p:nvCxnSpPr>
            <p:cNvPr id="17" name="Straight Arrow Connector 16"/>
            <p:cNvCxnSpPr>
              <a:cxnSpLocks/>
              <a:stCxn id="16" idx="1"/>
            </p:cNvCxnSpPr>
            <p:nvPr/>
          </p:nvCxnSpPr>
          <p:spPr bwMode="auto">
            <a:xfrm flipH="1" flipV="1">
              <a:off x="5324141" y="5168136"/>
              <a:ext cx="594276" cy="1846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68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682832-962D-964C-8724-34B2F23D812E}"/>
              </a:ext>
            </a:extLst>
          </p:cNvPr>
          <p:cNvSpPr txBox="1"/>
          <p:nvPr/>
        </p:nvSpPr>
        <p:spPr>
          <a:xfrm>
            <a:off x="8565155" y="5259583"/>
            <a:ext cx="326722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For comparison: Forward-search with </a:t>
            </a:r>
            <a:r>
              <a:rPr lang="en-US" i="1" dirty="0">
                <a:solidFill>
                  <a:schemeClr val="bg1"/>
                </a:solidFill>
                <a:cs typeface="Times New Roman"/>
              </a:rPr>
              <a:t>deterministic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models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A02A6C-249E-2446-A29B-EFD2858B0D53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 bwMode="auto">
          <a:xfrm flipH="1" flipV="1">
            <a:off x="9593994" y="4360044"/>
            <a:ext cx="604771" cy="899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33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88DBFE-DB31-23E1-520E-5FCBFADF3F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13D2FD-7DA1-CF72-A0B1-C1F76775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4120" y="166506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F7DD11-E969-6648-B544-B9912C40896C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369815" y="1667330"/>
            <a:chExt cx="6414185" cy="470958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FE73A72-9D1A-2942-BF5E-481F1F3F109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ABAA4E-B4AB-7548-9A99-D805A0923E0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7399CD-28B1-D744-B320-E81D43106AEB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5DF39BA-DCB5-954B-9169-DD459971B3F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D12E7F4-8F73-F84B-B160-B667ECB9C976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AB5C277-9D4B-FF49-85B6-F5CE3EB3B3B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9527093-956C-1943-A942-88DE7F19C18B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5DAB68A-1B05-D54F-B666-6880CFEA0A3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C49A0C8-7B49-764E-8A52-137DCD273B7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1B9266E-9355-884B-BB64-A6E43D2E56FB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00" name="Straight Arrow Connector 30">
                <a:extLst>
                  <a:ext uri="{FF2B5EF4-FFF2-40B4-BE49-F238E27FC236}">
                    <a16:creationId xmlns:a16="http://schemas.microsoft.com/office/drawing/2014/main" id="{83B686CE-AC3F-8A4F-92FA-0FD9A817C482}"/>
                  </a:ext>
                </a:extLst>
              </p:cNvPr>
              <p:cNvCxnSpPr>
                <a:cxnSpLocks/>
                <a:stCxn id="82" idx="7"/>
                <a:endCxn id="8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FF91580-DD7F-1641-B7B9-65845CE4C1F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02" name="Curved Connector 101">
                <a:extLst>
                  <a:ext uri="{FF2B5EF4-FFF2-40B4-BE49-F238E27FC236}">
                    <a16:creationId xmlns:a16="http://schemas.microsoft.com/office/drawing/2014/main" id="{F15D49FC-333E-9D4E-AC0B-2CB31D8D46AA}"/>
                  </a:ext>
                </a:extLst>
              </p:cNvPr>
              <p:cNvCxnSpPr>
                <a:stCxn id="83" idx="6"/>
                <a:endCxn id="8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DAD7CFCD-895F-A540-8065-842C88165EF2}"/>
                  </a:ext>
                </a:extLst>
              </p:cNvPr>
              <p:cNvCxnSpPr>
                <a:cxnSpLocks/>
                <a:stCxn id="84" idx="1"/>
                <a:endCxn id="8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42">
                <a:extLst>
                  <a:ext uri="{FF2B5EF4-FFF2-40B4-BE49-F238E27FC236}">
                    <a16:creationId xmlns:a16="http://schemas.microsoft.com/office/drawing/2014/main" id="{DCA90C35-72CC-ED43-B1D5-E6B258165565}"/>
                  </a:ext>
                </a:extLst>
              </p:cNvPr>
              <p:cNvCxnSpPr>
                <a:cxnSpLocks/>
                <a:stCxn id="83" idx="6"/>
                <a:endCxn id="8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7AE559F-9942-4E4D-8FD2-32E7BFD5089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7E74D3E-9E82-7946-B5D7-E2489A6079E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AC13B5C6-F6AF-9A4C-8A2E-7A6087A1DAA7}"/>
                  </a:ext>
                </a:extLst>
              </p:cNvPr>
              <p:cNvCxnSpPr>
                <a:stCxn id="88" idx="2"/>
                <a:endCxn id="8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5C85DA2-5D30-2E44-9540-7BBECF7E077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407BB930-8661-E745-86A1-CF226E762E92}"/>
                  </a:ext>
                </a:extLst>
              </p:cNvPr>
              <p:cNvCxnSpPr>
                <a:stCxn id="88" idx="6"/>
                <a:endCxn id="9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1BA09C1-3016-734C-8E0B-30046400930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75AC643-EEB3-BD40-A098-28B375FCA12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B56244-17FB-1844-A7A1-2131BAF30C8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13" name="Curved Connector 112">
                <a:extLst>
                  <a:ext uri="{FF2B5EF4-FFF2-40B4-BE49-F238E27FC236}">
                    <a16:creationId xmlns:a16="http://schemas.microsoft.com/office/drawing/2014/main" id="{D6728A0D-8A5D-6440-AE2C-CE2C93DFFE0D}"/>
                  </a:ext>
                </a:extLst>
              </p:cNvPr>
              <p:cNvCxnSpPr>
                <a:cxnSpLocks/>
                <a:stCxn id="88" idx="6"/>
                <a:endCxn id="9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EB8B3F67-F977-624D-9947-34D2AA40341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9FFDAFE-1225-0847-88E2-882BFB7CCB1A}"/>
                  </a:ext>
                </a:extLst>
              </p:cNvPr>
              <p:cNvCxnSpPr>
                <a:stCxn id="94" idx="4"/>
                <a:endCxn id="9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1769566-2DA9-A643-94B5-A2A228B96CF4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E1F2A7BA-72D6-C449-9290-7670A8D781E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62C7C248-F336-DB49-85BA-76117D1EAF6C}"/>
                  </a:ext>
                </a:extLst>
              </p:cNvPr>
              <p:cNvCxnSpPr>
                <a:stCxn id="84" idx="7"/>
                <a:endCxn id="8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14D495C-23F9-3348-A35E-678DA0886C54}"/>
                  </a:ext>
                </a:extLst>
              </p:cNvPr>
              <p:cNvCxnSpPr>
                <a:stCxn id="84" idx="7"/>
                <a:endCxn id="8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2E1A075-0314-D443-88F9-DC7575249AC1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87B94367-035F-8940-BAB5-555997E8E57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26314FAB-BCE9-A044-B617-CFB33CDBF7F4}"/>
                  </a:ext>
                </a:extLst>
              </p:cNvPr>
              <p:cNvCxnSpPr>
                <a:cxnSpLocks/>
                <a:stCxn id="90" idx="7"/>
                <a:endCxn id="9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1FB5052A-AA07-8C43-9CB7-384CA368705E}"/>
                  </a:ext>
                </a:extLst>
              </p:cNvPr>
              <p:cNvCxnSpPr>
                <a:cxnSpLocks/>
                <a:stCxn id="90" idx="7"/>
                <a:endCxn id="98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435ED03-F57F-DA48-91F9-AA5B79C9AEF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D4ECC04A-D287-274B-9CE4-2A1C90507E5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" name="Curved Connector 125">
                <a:extLst>
                  <a:ext uri="{FF2B5EF4-FFF2-40B4-BE49-F238E27FC236}">
                    <a16:creationId xmlns:a16="http://schemas.microsoft.com/office/drawing/2014/main" id="{55140E80-6A6B-1748-BE86-0B31DB7AE74F}"/>
                  </a:ext>
                </a:extLst>
              </p:cNvPr>
              <p:cNvCxnSpPr>
                <a:cxnSpLocks/>
                <a:stCxn id="89" idx="6"/>
                <a:endCxn id="9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urved Connector 126">
                <a:extLst>
                  <a:ext uri="{FF2B5EF4-FFF2-40B4-BE49-F238E27FC236}">
                    <a16:creationId xmlns:a16="http://schemas.microsoft.com/office/drawing/2014/main" id="{C259FBB0-5340-D84A-9A4F-BC1DEF97E1E2}"/>
                  </a:ext>
                </a:extLst>
              </p:cNvPr>
              <p:cNvCxnSpPr>
                <a:cxnSpLocks/>
                <a:stCxn id="90" idx="0"/>
                <a:endCxn id="8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42">
                <a:extLst>
                  <a:ext uri="{FF2B5EF4-FFF2-40B4-BE49-F238E27FC236}">
                    <a16:creationId xmlns:a16="http://schemas.microsoft.com/office/drawing/2014/main" id="{861EE7A6-02D3-D640-ADF2-DD0F515CE743}"/>
                  </a:ext>
                </a:extLst>
              </p:cNvPr>
              <p:cNvCxnSpPr>
                <a:cxnSpLocks/>
                <a:stCxn id="89" idx="6"/>
                <a:endCxn id="98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D0F53AA2-F6F2-684B-9AE8-11189F02FCA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258FF91-9F92-534C-921D-E15ECEB80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5E187B1-155A-0E45-90C7-55B2734C5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60D81A-5B64-C54B-99A7-2A26EED41D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82C97B7-1712-FA44-A168-28D5710CA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92331FE-6C8E-D741-A391-8C0011BFA3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8F0CB47-1FEA-BE4B-8F6C-986000589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F5DDE9-5D10-7A40-BF81-23451864D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3C4FBC9-F9F3-0140-A5BA-8FE9FCDE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AC64DB9-7046-C845-8F2C-0DC8B16CB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15325CB-CE01-4E4F-9DD1-7F2E4DF62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4B1C947-7B2D-EC4E-817D-387324DCD85A}"/>
              </a:ext>
            </a:extLst>
          </p:cNvPr>
          <p:cNvSpPr txBox="1"/>
          <p:nvPr/>
        </p:nvSpPr>
        <p:spPr>
          <a:xfrm>
            <a:off x="5668294" y="41321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88C48-201B-49AE-0453-E68AC6812FAA}"/>
              </a:ext>
            </a:extLst>
          </p:cNvPr>
          <p:cNvSpPr txBox="1"/>
          <p:nvPr/>
        </p:nvSpPr>
        <p:spPr>
          <a:xfrm>
            <a:off x="354120" y="4983854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07474-0F21-FDD0-D3B0-EEE565889B96}"/>
              </a:ext>
            </a:extLst>
          </p:cNvPr>
          <p:cNvSpPr txBox="1"/>
          <p:nvPr/>
        </p:nvSpPr>
        <p:spPr>
          <a:xfrm>
            <a:off x="2974357" y="5536582"/>
            <a:ext cx="19085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3D624-3305-0F3D-4DBE-7818809CFDD1}"/>
              </a:ext>
            </a:extLst>
          </p:cNvPr>
          <p:cNvSpPr txBox="1"/>
          <p:nvPr/>
        </p:nvSpPr>
        <p:spPr>
          <a:xfrm>
            <a:off x="354120" y="3708262"/>
            <a:ext cx="114871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584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C166-3BCF-3954-5A3A-BB53788FC2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52BF-6537-7F95-A3F0-666477E3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5A58A8-4F89-E649-88D6-C4C6AD962B25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9D7A18-9E24-DA49-BC10-DF0F923C62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8E58AD-9812-6A4E-B566-11C4C644FAF7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42B517-655F-AB49-9E14-E8C177EEE0D0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C568447-7679-F048-B466-C3102A8E283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E8581B-C3E9-5845-BAF0-AE145644AF5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711A4DE-93F1-054B-B3F5-B551C42C51E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E873DF-F75A-C641-9C3F-801A8B1A021C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65338D-A866-554A-80F3-EF695084904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FD2D70-BCDF-8F49-B26B-F94E16C71E4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0D442D-B125-4B4A-822A-B6EE580B4A9E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E517C7-593B-9D4F-ADF5-BD5D57792A0C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49" name="Straight Arrow Connector 30">
                <a:extLst>
                  <a:ext uri="{FF2B5EF4-FFF2-40B4-BE49-F238E27FC236}">
                    <a16:creationId xmlns:a16="http://schemas.microsoft.com/office/drawing/2014/main" id="{A1551874-C5A8-7847-BF14-2919443408B6}"/>
                  </a:ext>
                </a:extLst>
              </p:cNvPr>
              <p:cNvCxnSpPr>
                <a:cxnSpLocks/>
                <a:stCxn id="31" idx="7"/>
                <a:endCxn id="3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F08395E-CC6E-8840-A59D-B9D9C59BFFA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5953D1E1-40D2-B747-BB39-24B268712776}"/>
                  </a:ext>
                </a:extLst>
              </p:cNvPr>
              <p:cNvCxnSpPr>
                <a:stCxn id="32" idx="6"/>
                <a:endCxn id="3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7D2B8958-DB36-C24A-A09A-FAB03FD61513}"/>
                  </a:ext>
                </a:extLst>
              </p:cNvPr>
              <p:cNvCxnSpPr>
                <a:cxnSpLocks/>
                <a:stCxn id="33" idx="1"/>
                <a:endCxn id="3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42">
                <a:extLst>
                  <a:ext uri="{FF2B5EF4-FFF2-40B4-BE49-F238E27FC236}">
                    <a16:creationId xmlns:a16="http://schemas.microsoft.com/office/drawing/2014/main" id="{ED9599CB-D9AA-E148-86E8-6BB6EEF5606D}"/>
                  </a:ext>
                </a:extLst>
              </p:cNvPr>
              <p:cNvCxnSpPr>
                <a:cxnSpLocks/>
                <a:stCxn id="32" idx="6"/>
                <a:endCxn id="3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4E24AE-8FB8-FD47-A3EB-ABA95C8E3A6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90B5DAA-B23A-2346-A79C-451103F4BB0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79E0B4C5-99A3-9542-856A-2A6C80B66164}"/>
                  </a:ext>
                </a:extLst>
              </p:cNvPr>
              <p:cNvCxnSpPr>
                <a:stCxn id="37" idx="2"/>
                <a:endCxn id="3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A1F88C-CD8D-954F-9E15-40802E68FF32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7C3AD9C8-712F-BC43-A9BD-9F47CD313A64}"/>
                  </a:ext>
                </a:extLst>
              </p:cNvPr>
              <p:cNvCxnSpPr>
                <a:stCxn id="37" idx="6"/>
                <a:endCxn id="4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26BE5F-7DF7-B34D-BFFD-2E79D69BEB4C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875CE-BD47-BF49-AE58-E042124F70D2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CE47A1-3B56-D64E-A388-7A836C9499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131B3895-065D-CA44-AABF-EFF9482BEBF6}"/>
                  </a:ext>
                </a:extLst>
              </p:cNvPr>
              <p:cNvCxnSpPr>
                <a:cxnSpLocks/>
                <a:stCxn id="37" idx="6"/>
                <a:endCxn id="4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5BBC05A-3B4A-2F40-B024-E42990BA36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621F45B-4223-6D4D-B9F0-97D8D610C7EA}"/>
                  </a:ext>
                </a:extLst>
              </p:cNvPr>
              <p:cNvCxnSpPr>
                <a:stCxn id="43" idx="4"/>
                <a:endCxn id="4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AEBFA7B-47BF-0142-BA17-D66BB05FD70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F3526AC-0D81-FA4F-A04E-A97E10CCA25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EE30F8-F382-B847-9551-7D373EE3CF7E}"/>
                  </a:ext>
                </a:extLst>
              </p:cNvPr>
              <p:cNvCxnSpPr>
                <a:stCxn id="33" idx="7"/>
                <a:endCxn id="3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443A105-2676-B74A-9927-30598952C9C5}"/>
                  </a:ext>
                </a:extLst>
              </p:cNvPr>
              <p:cNvCxnSpPr>
                <a:stCxn id="33" idx="7"/>
                <a:endCxn id="3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63F68C-4421-0C4A-AC1F-DA15287673C8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4B12CD7-0028-5646-B344-4E8383FB8C7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528B4F6-D776-7C40-9F3B-DE516EA347C7}"/>
                  </a:ext>
                </a:extLst>
              </p:cNvPr>
              <p:cNvCxnSpPr>
                <a:cxnSpLocks/>
                <a:stCxn id="39" idx="7"/>
                <a:endCxn id="4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42279F3-A269-EE4C-8EC2-89AF77DFD3BD}"/>
                  </a:ext>
                </a:extLst>
              </p:cNvPr>
              <p:cNvCxnSpPr>
                <a:cxnSpLocks/>
                <a:stCxn id="39" idx="7"/>
                <a:endCxn id="4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F509A3-2044-1643-ABCB-8BA467B762A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FB5CF2E-7011-3546-BB51-3C025F7E05F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FBA0B94A-24BD-3F49-B399-8FCB2076C919}"/>
                  </a:ext>
                </a:extLst>
              </p:cNvPr>
              <p:cNvCxnSpPr>
                <a:cxnSpLocks/>
                <a:stCxn id="38" idx="6"/>
                <a:endCxn id="4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BD4E0498-E35B-1947-BAA7-B96B75047A83}"/>
                  </a:ext>
                </a:extLst>
              </p:cNvPr>
              <p:cNvCxnSpPr>
                <a:cxnSpLocks/>
                <a:stCxn id="39" idx="0"/>
                <a:endCxn id="3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42">
                <a:extLst>
                  <a:ext uri="{FF2B5EF4-FFF2-40B4-BE49-F238E27FC236}">
                    <a16:creationId xmlns:a16="http://schemas.microsoft.com/office/drawing/2014/main" id="{68FB5BFC-4AFC-604F-87E3-11D85ADF32E6}"/>
                  </a:ext>
                </a:extLst>
              </p:cNvPr>
              <p:cNvCxnSpPr>
                <a:cxnSpLocks/>
                <a:stCxn id="38" idx="6"/>
                <a:endCxn id="4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ADA2C8-ACAE-9F4A-8389-24FA371C9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F3BD1A5-8C0C-FC49-B14C-655522B515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F3F0A9-E0A0-0D43-A66A-35E2975C2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89D3801-A628-B54C-9FCB-B647E1766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8AE4C76-2016-D040-9865-9B02285927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4B65E95-EBE5-5F4D-86FC-4319A0A8F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2575165-ADC4-3443-9207-1260416AB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A202633-8A21-E749-9944-01BEC3A78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AFCA4CA-4C93-0244-971D-71B08DF3E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4D2EBE59-92D5-1F43-A8AA-E1D67A98767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5668256" y="41321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6864053" y="41321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6300778" y="303891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FB5FF-1B1F-1A43-4AC5-BFE2B1D120C2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E8FF5-24C0-4C0D-78DB-D7DA071CDD77}"/>
              </a:ext>
            </a:extLst>
          </p:cNvPr>
          <p:cNvSpPr txBox="1"/>
          <p:nvPr/>
        </p:nvSpPr>
        <p:spPr>
          <a:xfrm>
            <a:off x="354120" y="4983854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FEE43-FF7B-1C65-3CED-77B591D2EF02}"/>
              </a:ext>
            </a:extLst>
          </p:cNvPr>
          <p:cNvSpPr txBox="1"/>
          <p:nvPr/>
        </p:nvSpPr>
        <p:spPr>
          <a:xfrm>
            <a:off x="2974357" y="5536582"/>
            <a:ext cx="299434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2C459-C48B-DF8B-9F90-B5AA0D6F6919}"/>
              </a:ext>
            </a:extLst>
          </p:cNvPr>
          <p:cNvSpPr txBox="1"/>
          <p:nvPr/>
        </p:nvSpPr>
        <p:spPr>
          <a:xfrm>
            <a:off x="354120" y="3708262"/>
            <a:ext cx="2726067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/>
              <a:t>on_ship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unload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</a:t>
            </a:r>
            <a:r>
              <a:rPr lang="en-US" dirty="0" err="1"/>
              <a:t>at_harbor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42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EE02-7E11-EF3A-36CE-772E563B33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2051-FABF-253D-4A25-57A2BB759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5EFF58-562F-094E-AAC0-D03A84BC3695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20D1A7-7ABC-4F43-B844-97422659E97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4E03FD9-CCF7-D44E-8C12-DFD5EC992E2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E51F0CF-94FB-D04B-9ADD-69DD06325F9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675784-142B-DE4E-B991-D2A6E3430B9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88D33CB-2D3B-E549-BFA8-408FB3C7C4FF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98750-8274-3046-A940-9F524B2242C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7F7C1C-EAA2-F44F-9379-6551EE2101A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2534D8-CD7A-CD46-9AC6-2ECDB7C0861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D747A8-597A-7341-8D32-50F4273487C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D7BEE0-28E9-3540-A183-7B39A0F9953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F7971D-973F-A94A-B740-6B8A344E6E40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3AC4650-BB0D-C342-A36F-B1102FC9613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4920D2-48BB-F347-9855-8DAC25E785E1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3E983E-0D0C-8E4A-BDEF-7AA08E6EBB6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1" name="Straight Arrow Connector 30">
                <a:extLst>
                  <a:ext uri="{FF2B5EF4-FFF2-40B4-BE49-F238E27FC236}">
                    <a16:creationId xmlns:a16="http://schemas.microsoft.com/office/drawing/2014/main" id="{50888E61-21B6-0A4D-99B2-E3F23F9DB98C}"/>
                  </a:ext>
                </a:extLst>
              </p:cNvPr>
              <p:cNvCxnSpPr>
                <a:cxnSpLocks/>
                <a:stCxn id="42" idx="7"/>
                <a:endCxn id="43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20BF694-6C78-E345-AB7B-5E36CF71FC6A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38EC95BA-73CC-044C-A63D-0D00766BC9E9}"/>
                  </a:ext>
                </a:extLst>
              </p:cNvPr>
              <p:cNvCxnSpPr>
                <a:stCxn id="43" idx="6"/>
                <a:endCxn id="48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8C69B01-B4C6-5747-B981-C9F2C9A8C232}"/>
                  </a:ext>
                </a:extLst>
              </p:cNvPr>
              <p:cNvCxnSpPr>
                <a:cxnSpLocks/>
                <a:stCxn id="44" idx="1"/>
                <a:endCxn id="43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42">
                <a:extLst>
                  <a:ext uri="{FF2B5EF4-FFF2-40B4-BE49-F238E27FC236}">
                    <a16:creationId xmlns:a16="http://schemas.microsoft.com/office/drawing/2014/main" id="{1C408232-E3CC-3D45-AA4F-44399793198F}"/>
                  </a:ext>
                </a:extLst>
              </p:cNvPr>
              <p:cNvCxnSpPr>
                <a:cxnSpLocks/>
                <a:stCxn id="43" idx="6"/>
                <a:endCxn id="49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17E2FF0-2DAA-BF4C-869B-CE2530B0238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5E110ECF-5449-5249-AE03-01A456CDBEC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1A783531-1A33-6A40-81CE-E87BFFCB036E}"/>
                  </a:ext>
                </a:extLst>
              </p:cNvPr>
              <p:cNvCxnSpPr>
                <a:stCxn id="48" idx="2"/>
                <a:endCxn id="43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2D3824-9F82-9A46-AFF1-41007820F7AE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81ADDE18-A5C0-F042-A9D9-44D4EFA64996}"/>
                  </a:ext>
                </a:extLst>
              </p:cNvPr>
              <p:cNvCxnSpPr>
                <a:stCxn id="48" idx="6"/>
                <a:endCxn id="54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39F5CC5-C9DA-8F4E-AF34-678FF0E8D7F9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5329A47-ACBD-F640-AC40-C0EE3B58B6FD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FE27B1-4C76-E048-B156-293384D5218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4EB8BFCB-D7E1-2740-BCB9-241CEA5C0D53}"/>
                  </a:ext>
                </a:extLst>
              </p:cNvPr>
              <p:cNvCxnSpPr>
                <a:cxnSpLocks/>
                <a:stCxn id="48" idx="6"/>
                <a:endCxn id="55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E8A6DA5-8D7B-0143-B3AE-8A884EE6E75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7FF6264-9A57-A24E-AD5E-57CE3EB54DAA}"/>
                  </a:ext>
                </a:extLst>
              </p:cNvPr>
              <p:cNvCxnSpPr>
                <a:stCxn id="54" idx="4"/>
                <a:endCxn id="55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B738FB-7F55-9347-A0F5-D3C228E3BA2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BD2FFF87-C46B-CA4A-A55B-D2220D3AF93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40015DB-704A-D449-AE20-42EC63521D0A}"/>
                  </a:ext>
                </a:extLst>
              </p:cNvPr>
              <p:cNvCxnSpPr>
                <a:stCxn id="44" idx="7"/>
                <a:endCxn id="48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7378CBD-6F0C-9044-86D7-689055001956}"/>
                  </a:ext>
                </a:extLst>
              </p:cNvPr>
              <p:cNvCxnSpPr>
                <a:stCxn id="44" idx="7"/>
                <a:endCxn id="49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978E20-A17C-1C48-8EEA-9AFC46957664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DA5D68A1-94DF-FC40-8A37-2DD732A8B62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1B2ED2C4-6FD4-9D4C-8263-48A1278B3521}"/>
                  </a:ext>
                </a:extLst>
              </p:cNvPr>
              <p:cNvCxnSpPr>
                <a:cxnSpLocks/>
                <a:stCxn id="50" idx="7"/>
                <a:endCxn id="55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E735E17-B80C-CE4B-A185-0A6A87568915}"/>
                  </a:ext>
                </a:extLst>
              </p:cNvPr>
              <p:cNvCxnSpPr>
                <a:cxnSpLocks/>
                <a:stCxn id="50" idx="7"/>
                <a:endCxn id="5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58A73C-1F42-6A4D-BCAC-BAA9675976AF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84716F5-3DA4-924A-A3C7-029EC9DA1A1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862D7E72-2950-DD47-AE0E-2742E0712F72}"/>
                  </a:ext>
                </a:extLst>
              </p:cNvPr>
              <p:cNvCxnSpPr>
                <a:cxnSpLocks/>
                <a:stCxn id="49" idx="6"/>
                <a:endCxn id="55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7AEDB71D-BB90-C247-8924-953457C335FA}"/>
                  </a:ext>
                </a:extLst>
              </p:cNvPr>
              <p:cNvCxnSpPr>
                <a:cxnSpLocks/>
                <a:stCxn id="50" idx="0"/>
                <a:endCxn id="49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FCF8F779-3659-9845-B10D-4C456C129060}"/>
                  </a:ext>
                </a:extLst>
              </p:cNvPr>
              <p:cNvCxnSpPr>
                <a:cxnSpLocks/>
                <a:stCxn id="49" idx="6"/>
                <a:endCxn id="5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4E0F004F-1BD9-A84E-A18D-22600A92828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5D661F7-6605-454E-A589-CD2F07412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8452DAF-8BB6-4B41-8184-79D617719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9FC43CD-874E-A646-8D32-FE57F1FDC8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C247ACD-8DD9-AF41-80F1-44C215E9C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681D498-4808-0343-9A47-CBDD1DE92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8D9FA3F-4B64-B942-B0F2-C0699ADF4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DBF11F8-E7AC-984C-A3FC-CBD62E82F1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5446D98-89B9-4548-86DD-5409C92B7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254BE9-622C-3E40-9723-243FE6AE8C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7A1C623-A335-224A-A18E-B0EFB4B259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7059708" y="417190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9342721" y="44774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7476941" y="327357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F3776-F11E-342A-FE99-BA1195BE6AA0}"/>
              </a:ext>
            </a:extLst>
          </p:cNvPr>
          <p:cNvSpPr txBox="1"/>
          <p:nvPr/>
        </p:nvSpPr>
        <p:spPr>
          <a:xfrm>
            <a:off x="354120" y="4983854"/>
            <a:ext cx="2367186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6E363-3E0F-D3DE-2719-095D4B5550B0}"/>
              </a:ext>
            </a:extLst>
          </p:cNvPr>
          <p:cNvSpPr txBox="1"/>
          <p:nvPr/>
        </p:nvSpPr>
        <p:spPr>
          <a:xfrm>
            <a:off x="2974357" y="5536582"/>
            <a:ext cx="38647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BC6D3-B5B0-FB65-9865-D9E00B82CD9E}"/>
              </a:ext>
            </a:extLst>
          </p:cNvPr>
          <p:cNvSpPr txBox="1"/>
          <p:nvPr/>
        </p:nvSpPr>
        <p:spPr>
          <a:xfrm>
            <a:off x="354120" y="3708262"/>
            <a:ext cx="3545266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park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parking1, 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parking1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AB5E6-EDA6-4D0E-185D-DBBC4DC73F9A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6D74-0670-2BF4-10A2-F3DCD7B393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F735-0226-4330-EC9E-20BC975E9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FA0771-C395-374F-9FD8-6C3A6540EC82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CDA431-50B5-044B-9267-395E9B3BFD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C487E41C-5199-714C-B607-38C541FFD5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20264EB-4589-0343-B02C-C8907B35FC9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DDC296-F997-7A4F-A834-E9CEFA2608B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4B31BAD-97EA-7942-B7F9-E1F4B0078CD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8546C28-441A-764F-BCA9-6D42D5862BF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9E6F06-60EE-2647-AC2A-7F0DCD6D988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DACF2D5-FA4E-9749-89AD-FBCAECFABA2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50CCB0-5BAB-7845-B02B-0A8EA05DABC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FFF7EC-D098-FF41-9CEA-DF989E9369F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66EE36-B821-3745-A666-4AD79C78618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47AF55-E30C-FA4B-9BFA-3F37305FA13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4ACCDB-B3D5-6242-88CE-2BA3FA2F874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801CCB-8AD7-2B4F-BCB4-CA9A362DEDD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DDBF69-1B8D-5B41-9A2D-AEE525B8EA6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D92DD4-BE92-2F40-B76A-B7E83EBF13B2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009B77-A7BA-0F46-BFC1-80DC8741A8A7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D34028EC-A6A9-3447-A3DB-98C8626A23EE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735C78-B230-2942-8379-DA4915CF0DB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93B29BD2-5BF6-6C45-B8C0-44171080C880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9F26BC4F-1002-4D42-86AE-CB0C4AA289BE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AFD8AA72-1D73-DF43-A7FB-0016C38172CC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BE744AA-AECC-1F4F-A4AD-4D34842B11F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C9345A9-77BA-8045-B211-CE46250ED562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F9D264E-23D9-AD47-A329-8F27F4698AE0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FDF68D-4DD4-3D4A-A5D8-B9F34C4045F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42F84742-682E-8C49-92CD-20E2EC42F003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0CB7F6B-E908-8D46-A71E-579D83799B84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B048DD-3325-AC4B-B4A4-2BDE529B7308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970609-E7CD-F142-BBF9-EB18E09A080C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D7339F86-A5EF-D545-978D-B75F89260249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EBE3BB4-ABBE-8341-BA24-DD490FC49615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527D969-FACB-014C-B555-74D36778EB69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C5FCEA-A244-1443-A3EC-4E9B49611F8F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F73706A-77B8-104C-9D21-5CF6BBE562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48A35E8-E07D-F045-A5C1-80CAD9F9256C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4C70E6D-6B17-BD44-9E2A-AEC08DD23523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1D46DF-5C59-274F-955F-80511048564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E54C2EC-4DF4-D54F-B2B6-85678D18F6E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CBFD4D0-A733-3849-9259-03F64BCE3AA6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ED383BD-67CD-D74A-90F8-7E241A592404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39C388D-6654-2548-9ED7-AFB3678578C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6C8D32F-C65B-7144-A0F2-42BBA715693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BE4067A2-CBCD-C646-AB65-2A55F14C6E51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D0ACD9EB-F393-E947-A800-0EC311E40FCD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D259168C-F23C-D74F-862C-785F2C2DD919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2EA52CD6-D0BE-8349-9DED-EAA4970F094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B90460-68F6-5C40-AF8F-C96F5B231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A3CB10E-080F-504D-9693-2E3CB49F9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6CB8AB6-1C4C-1A44-AD8B-0CA7DAD83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AD3699D-A90C-8F47-B2E5-65E8F799E7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4A911CA-0143-494F-A712-9B80A0996D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1914AF9-4218-DE4E-8749-A0E8C46F5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C3D4E8-B921-8645-992E-89B83DD20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9EC453A-B875-E14D-96D7-C20319FCF9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83758EE-425C-0343-9F08-27BB89513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5A2384-2A34-3D4E-859C-AA3A1F67D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354120" y="3708262"/>
            <a:ext cx="2950359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        s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parking1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= deliver</a:t>
            </a:r>
          </a:p>
          <a:p>
            <a:pPr>
              <a:tabLst>
                <a:tab pos="230188" algn="l"/>
              </a:tabLst>
            </a:pPr>
            <a:r>
              <a:rPr lang="el-GR" dirty="0"/>
              <a:t>γ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i="1" dirty="0" err="1">
                <a:solidFill>
                  <a:schemeClr val="tx1"/>
                </a:solidFill>
                <a:cs typeface="Times New Roman"/>
              </a:rPr>
              <a:t>s,a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)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gate1, gate2,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</a:t>
            </a:r>
          </a:p>
          <a:p>
            <a:pPr>
              <a:tabLst>
                <a:tab pos="230188" algn="l"/>
              </a:tabLst>
            </a:pPr>
            <a:r>
              <a:rPr lang="en-US" i="1" baseline="-25000" dirty="0"/>
              <a:t>          </a:t>
            </a:r>
            <a:r>
              <a:rPr lang="en-US" i="1" dirty="0"/>
              <a:t>s</a:t>
            </a:r>
            <a:r>
              <a:rPr lang="en-US" dirty="0"/>
              <a:t>′ = gate1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03139-326F-8044-9186-7DAA48F86A56}"/>
              </a:ext>
            </a:extLst>
          </p:cNvPr>
          <p:cNvSpPr txBox="1"/>
          <p:nvPr/>
        </p:nvSpPr>
        <p:spPr>
          <a:xfrm>
            <a:off x="9016772" y="445658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11382934" y="31817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s'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D2C3B-905E-4143-AC3B-4E06085510FB}"/>
              </a:ext>
            </a:extLst>
          </p:cNvPr>
          <p:cNvSpPr txBox="1"/>
          <p:nvPr/>
        </p:nvSpPr>
        <p:spPr>
          <a:xfrm>
            <a:off x="9313779" y="350652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0097C-3ECE-8A1C-841E-21D6D00991EC}"/>
              </a:ext>
            </a:extLst>
          </p:cNvPr>
          <p:cNvSpPr txBox="1"/>
          <p:nvPr/>
        </p:nvSpPr>
        <p:spPr>
          <a:xfrm>
            <a:off x="354120" y="4983854"/>
            <a:ext cx="23660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9D4A78-1D9B-24FC-316D-2FD3AF4513DA}"/>
              </a:ext>
            </a:extLst>
          </p:cNvPr>
          <p:cNvSpPr txBox="1"/>
          <p:nvPr/>
        </p:nvSpPr>
        <p:spPr>
          <a:xfrm>
            <a:off x="2974357" y="5536582"/>
            <a:ext cx="44954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C5996-A685-0028-4E40-3CF66663D2FB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7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13BFA41-1AB3-EAA7-2B7D-F89A4C60D8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3AB081-73CF-6788-A884-6BE45BC4F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4E12E0-EF94-6F4D-B025-DEF86E3573C5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6E7F2D-FA84-B547-9EA1-3B655260824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F3B788B-6C3F-E946-85BC-9DB186B150F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8D7739B-3B18-FC46-8238-68A340892F7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3D588F-F3B6-F24A-99B7-7BE7805C7A1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01689FAD-D1D4-B942-B9B4-5EF92D89EA7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DA98B1D-9DE5-1D43-900D-3B9AE8742EB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090EAC7-DD5F-3B49-ADE9-9242B37B5E9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435A60-EA56-254E-AD68-71930C3FAE6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2F49D33-829D-B144-9338-CB6C54802246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51295C-2A16-4342-93E4-BAD8F5E01E50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8402684-7999-6146-85BB-F87B47518C7E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87A5BA-8893-1540-BE46-B1C26CCA90FC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79AFDE-452A-3D4F-BE24-C905824EE67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EC799C-8767-8848-87E1-8B088F93BC7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0ABC69C-255B-894C-A022-FDCADA2EA3CB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4E28A76-15F3-C541-9407-BCA4A123297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591D44D-F6F2-084B-BFD5-3F75F60E825B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4" name="Straight Arrow Connector 30">
                <a:extLst>
                  <a:ext uri="{FF2B5EF4-FFF2-40B4-BE49-F238E27FC236}">
                    <a16:creationId xmlns:a16="http://schemas.microsoft.com/office/drawing/2014/main" id="{F8ED44BD-6315-BA40-AEBD-15A99D07ABEC}"/>
                  </a:ext>
                </a:extLst>
              </p:cNvPr>
              <p:cNvCxnSpPr>
                <a:cxnSpLocks/>
                <a:stCxn id="45" idx="7"/>
                <a:endCxn id="4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724667-499A-3747-9ADD-6EFB1F72DBF4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E808D033-C077-D747-B1DB-B7CAF3577E43}"/>
                  </a:ext>
                </a:extLst>
              </p:cNvPr>
              <p:cNvCxnSpPr>
                <a:stCxn id="46" idx="6"/>
                <a:endCxn id="5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639A21DD-AB00-7D45-80D2-BA67C93171DC}"/>
                  </a:ext>
                </a:extLst>
              </p:cNvPr>
              <p:cNvCxnSpPr>
                <a:cxnSpLocks/>
                <a:stCxn id="47" idx="1"/>
                <a:endCxn id="4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42">
                <a:extLst>
                  <a:ext uri="{FF2B5EF4-FFF2-40B4-BE49-F238E27FC236}">
                    <a16:creationId xmlns:a16="http://schemas.microsoft.com/office/drawing/2014/main" id="{C462DF2F-A432-0040-9115-9BFA2B580094}"/>
                  </a:ext>
                </a:extLst>
              </p:cNvPr>
              <p:cNvCxnSpPr>
                <a:cxnSpLocks/>
                <a:stCxn id="46" idx="6"/>
                <a:endCxn id="5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7D4FA-F348-FE4B-A391-D3E12E9BF51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002EFC9-6A9D-9740-B3DA-2BB580C58BF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42F03BEC-8333-B44F-9639-8B6520A3BDE9}"/>
                  </a:ext>
                </a:extLst>
              </p:cNvPr>
              <p:cNvCxnSpPr>
                <a:stCxn id="51" idx="2"/>
                <a:endCxn id="4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01F772C-049E-EB46-A1E6-408E2C8DE9D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3" name="Curved Connector 72">
                <a:extLst>
                  <a:ext uri="{FF2B5EF4-FFF2-40B4-BE49-F238E27FC236}">
                    <a16:creationId xmlns:a16="http://schemas.microsoft.com/office/drawing/2014/main" id="{1D60D4EE-941B-434A-98C1-31CA92EBC459}"/>
                  </a:ext>
                </a:extLst>
              </p:cNvPr>
              <p:cNvCxnSpPr>
                <a:stCxn id="51" idx="6"/>
                <a:endCxn id="5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70BEBB3-E462-534F-AF0A-EE8170616A7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80624BA-2A6B-564D-AFA4-7B9EEB138C07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DC631F-6D18-1A4B-A17C-504DD8008066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7" name="Curved Connector 76">
                <a:extLst>
                  <a:ext uri="{FF2B5EF4-FFF2-40B4-BE49-F238E27FC236}">
                    <a16:creationId xmlns:a16="http://schemas.microsoft.com/office/drawing/2014/main" id="{EE7DB09D-39D5-4443-A432-51F105EBDB87}"/>
                  </a:ext>
                </a:extLst>
              </p:cNvPr>
              <p:cNvCxnSpPr>
                <a:cxnSpLocks/>
                <a:stCxn id="51" idx="6"/>
                <a:endCxn id="5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F9CCF84-2F01-7743-958C-A84EE3141F3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E93A0A8F-8DEB-FD44-8CA4-2682235D6F12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C9B086-23BF-C240-8BBB-AB464C8FD91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4A89EC0B-ACD6-FF45-ADAF-81CA6ADC4A0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67070BA-6CC6-FF43-BA25-E4BFC451C37B}"/>
                  </a:ext>
                </a:extLst>
              </p:cNvPr>
              <p:cNvCxnSpPr>
                <a:stCxn id="47" idx="7"/>
                <a:endCxn id="5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F674A8CE-8628-4D4D-AB5D-99CCE3A2C57E}"/>
                  </a:ext>
                </a:extLst>
              </p:cNvPr>
              <p:cNvCxnSpPr>
                <a:stCxn id="47" idx="7"/>
                <a:endCxn id="5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F4DF8DA-4663-F346-A0A8-A62DB665F2B1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8AD94C0B-735F-664D-AFC8-9BCF8D673BA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BD4C67E8-78D7-B244-B694-60BB227ED17B}"/>
                  </a:ext>
                </a:extLst>
              </p:cNvPr>
              <p:cNvCxnSpPr>
                <a:cxnSpLocks/>
                <a:stCxn id="53" idx="7"/>
                <a:endCxn id="5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1D81FC1-5317-2D4D-8194-0DAFF298E61C}"/>
                  </a:ext>
                </a:extLst>
              </p:cNvPr>
              <p:cNvCxnSpPr>
                <a:cxnSpLocks/>
                <a:stCxn id="53" idx="7"/>
                <a:endCxn id="6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98A6481-B2F6-AB47-A3C5-2D15A43F2DC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8AAE1B9-097F-8D43-9DD5-8021346E11C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50C8FC57-3B5A-B840-8DE1-82ECAD8011DB}"/>
                  </a:ext>
                </a:extLst>
              </p:cNvPr>
              <p:cNvCxnSpPr>
                <a:cxnSpLocks/>
                <a:stCxn id="52" idx="6"/>
                <a:endCxn id="5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92E6D919-445A-2F40-9FF2-49D48E919300}"/>
                  </a:ext>
                </a:extLst>
              </p:cNvPr>
              <p:cNvCxnSpPr>
                <a:cxnSpLocks/>
                <a:stCxn id="53" idx="0"/>
                <a:endCxn id="5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42">
                <a:extLst>
                  <a:ext uri="{FF2B5EF4-FFF2-40B4-BE49-F238E27FC236}">
                    <a16:creationId xmlns:a16="http://schemas.microsoft.com/office/drawing/2014/main" id="{2BE1D53C-47DA-304A-A8BF-509BF6D6CEC1}"/>
                  </a:ext>
                </a:extLst>
              </p:cNvPr>
              <p:cNvCxnSpPr>
                <a:cxnSpLocks/>
                <a:stCxn id="52" idx="6"/>
                <a:endCxn id="6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839E489-9876-854C-BE88-440794342D49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4FF1BD2-27E0-CF49-AE24-0EB46B0EFC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D54506-0A4A-434E-B1CA-49EFCCC796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2BF117E-593C-1747-84FD-3B4A7EC38C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AA01EB8-8606-2443-B575-201C000B86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C2F181F-A1AC-FE42-8734-9936FABE0D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95C278-F78F-EB41-8BCE-FFD6F9F813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2702A30-D2AC-F242-B04C-9A6F6C52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C658008-D781-7449-B679-61AA333D4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E6C08C-5871-0943-AFB7-F91A771E7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C59EA09-04BE-A546-8F91-9B0A66BECB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354120" y="4983854"/>
            <a:ext cx="23660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120" y="3728925"/>
            <a:ext cx="976293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gate1 </a:t>
            </a:r>
            <a:endParaRPr lang="en-US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C1875-B9D0-1A41-92BE-A4F3186EB64E}"/>
              </a:ext>
            </a:extLst>
          </p:cNvPr>
          <p:cNvSpPr txBox="1"/>
          <p:nvPr/>
        </p:nvSpPr>
        <p:spPr>
          <a:xfrm>
            <a:off x="2974357" y="5536582"/>
            <a:ext cx="44954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Visited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parking1, gate1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F2911-2105-9F4C-AEDC-DA54CA6F3B8F}"/>
              </a:ext>
            </a:extLst>
          </p:cNvPr>
          <p:cNvSpPr txBox="1"/>
          <p:nvPr/>
        </p:nvSpPr>
        <p:spPr>
          <a:xfrm>
            <a:off x="11382492" y="316873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B4B6-1B5E-C546-A54A-23DD1295E130}"/>
              </a:ext>
            </a:extLst>
          </p:cNvPr>
          <p:cNvSpPr txBox="1"/>
          <p:nvPr/>
        </p:nvSpPr>
        <p:spPr>
          <a:xfrm>
            <a:off x="354120" y="4206238"/>
            <a:ext cx="1608325" cy="646331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i="1" dirty="0"/>
              <a:t>gate1</a:t>
            </a:r>
            <a:r>
              <a:rPr lang="en-GB" dirty="0"/>
              <a:t> is a goal,</a:t>
            </a:r>
            <a:br>
              <a:rPr lang="en-GB" dirty="0"/>
            </a:br>
            <a:r>
              <a:rPr lang="en-GB" dirty="0"/>
              <a:t>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20C15-C623-3349-9377-1648B58C4304}"/>
              </a:ext>
            </a:extLst>
          </p:cNvPr>
          <p:cNvSpPr/>
          <p:nvPr/>
        </p:nvSpPr>
        <p:spPr>
          <a:xfrm>
            <a:off x="359984" y="873466"/>
            <a:ext cx="56932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Visited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’}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2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Acyclic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5695451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Check for cycles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𝐷𝑜𝑚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GB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loops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iff </a:t>
                </a:r>
              </a:p>
              <a:p>
                <a:pPr marL="79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dom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I.e.,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is reachable from itself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5695451" cy="4240848"/>
              </a:xfrm>
              <a:blipFill>
                <a:blip r:embed="rId3"/>
                <a:stretch>
                  <a:fillRect l="-3118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C386E-3D2E-D84D-AB3B-16D2CF5132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0F750-C0AF-FBC7-BFB5-6B57773EB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FCC679-00A5-024F-AAAC-03D60F9438D9}"/>
              </a:ext>
            </a:extLst>
          </p:cNvPr>
          <p:cNvGrpSpPr/>
          <p:nvPr/>
        </p:nvGrpSpPr>
        <p:grpSpPr>
          <a:xfrm>
            <a:off x="2456729" y="1665066"/>
            <a:ext cx="9374946" cy="4096360"/>
            <a:chOff x="-3370386" y="1197737"/>
            <a:chExt cx="9374946" cy="40963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309110" y="119773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Find-Acyclic-Solution(Σ,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8281" y="4370767"/>
              <a:ext cx="156671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0"/>
            </p:cNvCxnSpPr>
            <p:nvPr/>
          </p:nvCxnSpPr>
          <p:spPr bwMode="auto">
            <a:xfrm flipH="1" flipV="1">
              <a:off x="1469978" y="3552410"/>
              <a:ext cx="491659" cy="8183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8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0CDE09-0EE9-3147-86BB-83F6DABAD93C}"/>
                </a:ext>
              </a:extLst>
            </p:cNvPr>
            <p:cNvSpPr txBox="1"/>
            <p:nvPr/>
          </p:nvSpPr>
          <p:spPr>
            <a:xfrm>
              <a:off x="-3370386" y="4370767"/>
              <a:ext cx="1691682" cy="92333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Keep track of 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unexpanded</a:t>
              </a:r>
              <a:br>
                <a:rPr lang="en-US" dirty="0">
                  <a:solidFill>
                    <a:schemeClr val="bg1"/>
                  </a:solidFill>
                  <a:cs typeface="Times New Roman"/>
                </a:rPr>
              </a:br>
              <a:r>
                <a:rPr lang="en-US" dirty="0">
                  <a:solidFill>
                    <a:schemeClr val="bg1"/>
                  </a:solidFill>
                  <a:cs typeface="Times New Roman"/>
                </a:rPr>
                <a:t>states, like in A*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02B21F-5BCD-6647-957A-F10A5750E3FA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V="1">
              <a:off x="-1678704" y="1796037"/>
              <a:ext cx="2406550" cy="30363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63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/>
                <p:nvPr/>
              </p:nvSpPr>
              <p:spPr>
                <a:xfrm>
                  <a:off x="-1132477" y="4370767"/>
                  <a:ext cx="1798386" cy="923330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Add all outcomes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cs typeface="Times New Roman"/>
                    </a:rPr>
                    <a:t> does not already handle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56FAC8-995D-A444-9CBC-5D261CFB1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2477" y="4370767"/>
                  <a:ext cx="1798386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3AB784-98C0-1746-9EEC-B07877471E85}"/>
                </a:ext>
              </a:extLst>
            </p:cNvPr>
            <p:cNvCxnSpPr>
              <a:cxnSpLocks/>
              <a:stCxn id="15" idx="0"/>
            </p:cNvCxnSpPr>
            <p:nvPr/>
          </p:nvCxnSpPr>
          <p:spPr bwMode="auto">
            <a:xfrm flipV="1">
              <a:off x="-233284" y="3376908"/>
              <a:ext cx="1330416" cy="9938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8561C3-FBE5-264E-AB39-A169BBA78B55}"/>
                  </a:ext>
                </a:extLst>
              </p:cNvPr>
              <p:cNvSpPr/>
              <p:nvPr/>
            </p:nvSpPr>
            <p:spPr>
              <a:xfrm>
                <a:off x="8820146" y="4675506"/>
                <a:ext cx="3008276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18561C3-FBE5-264E-AB39-A169BBA78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146" y="4675506"/>
                <a:ext cx="3008276" cy="688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38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52DC0-3653-50EE-012B-06AD43525F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6DB47-F128-EB9E-765D-3B98D7B5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921394-BD99-3D49-A90B-148AC5FE7D26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E5BA9B-DC82-1642-8EB7-168315CAF44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46B473-3A78-614B-831C-4181E51A51D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32B21B-4955-EE4D-AC53-73602BAC7CD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3F718E-B960-D047-8D8B-A2C885E69DB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E0D796-0BB2-8142-BAB5-6C9814560BC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3493BD-CDE5-2F43-AB0A-6F0952CB4ED4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40BF6-2667-2A41-9714-D249A3FA5AF7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5B8377-7864-2B4F-838F-429DF9BF27B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64D86E-9B35-B245-A957-B4D8FC81468F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F438F-534F-9D4F-BA6A-B127E883F8A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5AFC304A-20BC-D143-997C-E3BFD44DD9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C7724-A380-BD4F-99CB-6CF6F72F1155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55C83586-CD1D-3C45-9DD2-440F746E2A84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DC443AAC-83A0-7C44-890E-6DAE34A13CD8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CF8879C2-385C-0145-9EAD-3C2441DA0146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858FAC-30F4-2145-A1B3-D095C7970E9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FEBDE3F-1675-C542-B9F4-2EEBD80AF8A4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FA4EBDDC-E153-924C-8B5C-79E762B7D74A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D89AA1-76FC-CD4A-9764-F08B50BE8F3C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B605469-6F31-3740-BDC5-4057844AF0F4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118BA9-AADA-BA4D-8187-F710013E54FF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1D4EA1-7539-F34F-B99A-2DF5824BB62A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AF3DDB-0DCA-B44D-B296-9BA6DFCAE41B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25765A08-C961-7D42-B0D0-D97F4DDA14BE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F84AF4B-72C5-224F-BC7E-3D0C68EFE04E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9A55AD4-CB4A-FA41-8FA6-AF0F166518CA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12B586-32E5-754C-AA75-AC544DDAF3C9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C460450-D5CC-2F43-8BCD-74CB092F2AF8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7D79E33-A42E-304A-8DD9-B6069DCC3CAB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351E2A-E68B-5145-ACAF-61AE0A853E1D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DDDC77-80B4-AA45-8581-FF48598791DC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979DCBE-1783-BA49-A24F-A6234F9DE2D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B318E6F-B06E-DA40-B92E-070A7045499B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C91FF7C-668E-B243-B237-4640193A0C88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9DD5FA-9D27-274A-AC45-EE18C7D14741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1462E47-EF05-3044-A0F5-30B951C32D29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7A3174B5-2B85-5B40-9741-4B3AC8B37F3A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511C2B1E-19A8-4F44-A3F8-C9283ED80DA8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6439A792-F5FF-154C-A5A6-D27279FD28D3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4D954E1-4A70-4547-B23B-592DCFA0BED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AB9DBBC-8F43-9F40-A3B7-6A73E5672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635915-7555-464B-9D77-DA369BDEC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21CB596-FAC0-A341-AFA1-E12AE2D08B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DFE3494-1316-7542-BE6F-75374771C5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1E56473-C4EC-6842-A2EC-57246476F3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96CF29-54EF-4047-85E9-4B028C14A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517CE92-90CE-8E4D-9913-4F411CE767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F29610B-CAB7-3D4B-940C-645F1FE23B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5BBD76D-C4A5-7E46-8BF5-0B9FC2C34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9625" y="166506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D4D87-06B5-EA1D-8834-C6B857431A44}"/>
              </a:ext>
            </a:extLst>
          </p:cNvPr>
          <p:cNvSpPr txBox="1"/>
          <p:nvPr/>
        </p:nvSpPr>
        <p:spPr>
          <a:xfrm>
            <a:off x="367082" y="3411970"/>
            <a:ext cx="237295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EB6772-C3FC-36AC-2C75-568FEBCB892F}"/>
              </a:ext>
            </a:extLst>
          </p:cNvPr>
          <p:cNvSpPr txBox="1"/>
          <p:nvPr/>
        </p:nvSpPr>
        <p:spPr>
          <a:xfrm>
            <a:off x="359625" y="3874589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5415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BA91B-3647-71C3-BE7D-26F35520E5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7AB72-0449-9177-6879-6DF407A85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FE10089-25D3-8440-A89A-792B8A03051D}"/>
              </a:ext>
            </a:extLst>
          </p:cNvPr>
          <p:cNvGrpSpPr/>
          <p:nvPr/>
        </p:nvGrpSpPr>
        <p:grpSpPr>
          <a:xfrm>
            <a:off x="5415454" y="1192212"/>
            <a:ext cx="6414185" cy="4709585"/>
            <a:chOff x="2369815" y="1667330"/>
            <a:chExt cx="6414185" cy="470958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9755B6-3FF5-514E-A24C-29C1DE6680C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21FC34-9793-164E-860B-CEED7789DC4E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BFFF778-A128-E64B-88F1-6F9BE7D7607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C72E6-096D-F147-BD43-0BB1D44B6999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3A42B57-D5B2-DB43-B27A-1E7E4B0A86C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8DF635B-95FD-B34D-9578-B1865026C75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7AE04C4-067B-1F46-849E-E5063BEB1213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055F7FA-3307-DA49-A16C-A61630F67A73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4733027-144C-4240-91A0-5E649895C884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B5A4AD-D421-AC42-9160-50DBA76A258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019332-B6F7-3E45-B368-9F144BDFA8E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96" name="Straight Arrow Connector 30">
                <a:extLst>
                  <a:ext uri="{FF2B5EF4-FFF2-40B4-BE49-F238E27FC236}">
                    <a16:creationId xmlns:a16="http://schemas.microsoft.com/office/drawing/2014/main" id="{A7271B9A-5D47-AC41-A775-BC7F2B3D5201}"/>
                  </a:ext>
                </a:extLst>
              </p:cNvPr>
              <p:cNvCxnSpPr>
                <a:cxnSpLocks/>
                <a:stCxn id="78" idx="7"/>
                <a:endCxn id="7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F75107C-A87F-C14D-B457-6407A1E8E6AD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CAA6FFD9-BA74-FB4C-AC60-990BD6680F76}"/>
                  </a:ext>
                </a:extLst>
              </p:cNvPr>
              <p:cNvCxnSpPr>
                <a:stCxn id="79" idx="6"/>
                <a:endCxn id="8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A2D709F-9E61-B042-BC3E-38C213DADCF9}"/>
                  </a:ext>
                </a:extLst>
              </p:cNvPr>
              <p:cNvCxnSpPr>
                <a:cxnSpLocks/>
                <a:stCxn id="80" idx="1"/>
                <a:endCxn id="7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42">
                <a:extLst>
                  <a:ext uri="{FF2B5EF4-FFF2-40B4-BE49-F238E27FC236}">
                    <a16:creationId xmlns:a16="http://schemas.microsoft.com/office/drawing/2014/main" id="{A3BC05BB-8647-0D42-A1FF-00E5F223C049}"/>
                  </a:ext>
                </a:extLst>
              </p:cNvPr>
              <p:cNvCxnSpPr>
                <a:cxnSpLocks/>
                <a:stCxn id="79" idx="6"/>
                <a:endCxn id="8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539BC04-D414-3E40-A51D-D1EF401A362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89C3137-4DF9-BE45-96E7-C6C4EB5C995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B92536DE-2F0C-B746-B733-5B6FD76060AB}"/>
                  </a:ext>
                </a:extLst>
              </p:cNvPr>
              <p:cNvCxnSpPr>
                <a:stCxn id="84" idx="2"/>
                <a:endCxn id="7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0ADC7B-7C4B-7A41-9320-016322702BB6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05" name="Curved Connector 104">
                <a:extLst>
                  <a:ext uri="{FF2B5EF4-FFF2-40B4-BE49-F238E27FC236}">
                    <a16:creationId xmlns:a16="http://schemas.microsoft.com/office/drawing/2014/main" id="{7CE67D1E-B05F-2D4F-BF58-5EDF6538C921}"/>
                  </a:ext>
                </a:extLst>
              </p:cNvPr>
              <p:cNvCxnSpPr>
                <a:stCxn id="84" idx="6"/>
                <a:endCxn id="9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6F74EAC-19FA-A544-BE19-299445736A76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7312535-8EF3-2245-A86F-693FB3CBCB8B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D96BCA3-0E9A-4F40-B6D3-F2487E8CC7E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09" name="Curved Connector 108">
                <a:extLst>
                  <a:ext uri="{FF2B5EF4-FFF2-40B4-BE49-F238E27FC236}">
                    <a16:creationId xmlns:a16="http://schemas.microsoft.com/office/drawing/2014/main" id="{ABCCDB08-CD34-754C-9B0D-5F28B4E23BF7}"/>
                  </a:ext>
                </a:extLst>
              </p:cNvPr>
              <p:cNvCxnSpPr>
                <a:cxnSpLocks/>
                <a:stCxn id="84" idx="6"/>
                <a:endCxn id="9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4DC9ECF-9B22-3345-A614-38E267519064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6337514-4435-B748-893A-DCE52C6AF75D}"/>
                  </a:ext>
                </a:extLst>
              </p:cNvPr>
              <p:cNvCxnSpPr>
                <a:stCxn id="90" idx="4"/>
                <a:endCxn id="9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45453C-7D6D-B847-A7EE-1D247661CF1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54D5D85-4E51-C647-84CB-13A19801B7C6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C7FF277E-3651-3748-B1AB-1FCD18D64701}"/>
                  </a:ext>
                </a:extLst>
              </p:cNvPr>
              <p:cNvCxnSpPr>
                <a:stCxn id="80" idx="7"/>
                <a:endCxn id="8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A4C9D65-6B72-694B-B1BC-E0558C0ECFD7}"/>
                  </a:ext>
                </a:extLst>
              </p:cNvPr>
              <p:cNvCxnSpPr>
                <a:stCxn id="80" idx="7"/>
                <a:endCxn id="8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07F853-3BAD-EB46-B3D4-07C280E6F2DE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61529B5D-E93B-1E43-B1A8-295B54F80EC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89A60C6F-A23F-0747-B9E3-EE71F0CB3C65}"/>
                  </a:ext>
                </a:extLst>
              </p:cNvPr>
              <p:cNvCxnSpPr>
                <a:cxnSpLocks/>
                <a:stCxn id="86" idx="7"/>
                <a:endCxn id="9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D4C5F5D-8EBC-B745-A944-CB9E1B82E69B}"/>
                  </a:ext>
                </a:extLst>
              </p:cNvPr>
              <p:cNvCxnSpPr>
                <a:cxnSpLocks/>
                <a:stCxn id="86" idx="7"/>
                <a:endCxn id="9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396673-C5EC-0343-BCC4-37518795AB10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FA3F20C-2173-7E46-BDF5-D38F002E0C6A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2" name="Curved Connector 121">
                <a:extLst>
                  <a:ext uri="{FF2B5EF4-FFF2-40B4-BE49-F238E27FC236}">
                    <a16:creationId xmlns:a16="http://schemas.microsoft.com/office/drawing/2014/main" id="{8A252F68-090F-AA49-9A36-3A939489B034}"/>
                  </a:ext>
                </a:extLst>
              </p:cNvPr>
              <p:cNvCxnSpPr>
                <a:cxnSpLocks/>
                <a:stCxn id="85" idx="6"/>
                <a:endCxn id="9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urved Connector 122">
                <a:extLst>
                  <a:ext uri="{FF2B5EF4-FFF2-40B4-BE49-F238E27FC236}">
                    <a16:creationId xmlns:a16="http://schemas.microsoft.com/office/drawing/2014/main" id="{45CA2306-E591-1242-89D7-3994E679B2E4}"/>
                  </a:ext>
                </a:extLst>
              </p:cNvPr>
              <p:cNvCxnSpPr>
                <a:cxnSpLocks/>
                <a:stCxn id="86" idx="0"/>
                <a:endCxn id="8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42">
                <a:extLst>
                  <a:ext uri="{FF2B5EF4-FFF2-40B4-BE49-F238E27FC236}">
                    <a16:creationId xmlns:a16="http://schemas.microsoft.com/office/drawing/2014/main" id="{CCEFF3A3-98A2-2440-BC45-8222C7C10A35}"/>
                  </a:ext>
                </a:extLst>
              </p:cNvPr>
              <p:cNvCxnSpPr>
                <a:cxnSpLocks/>
                <a:stCxn id="85" idx="6"/>
                <a:endCxn id="9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4B9B6002-76B6-BC48-95B7-EA6762EE762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4EDCC3A-272E-3D45-8512-EEB557C10F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85325AF-A966-104A-93E0-AD07D1F98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D3E1669-EF88-EB4F-991A-5841DA230A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F368311-2505-8641-BF02-2B3EA83FC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5A4594D-AD03-9B4E-8827-B7FBBBFA1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F1AC747-40C7-1345-B35A-A1F6592751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CA3F888-96F0-384C-AEEF-264B216E4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6A3FD28-BB83-3A48-B7DF-0C35128819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D429F67-5D17-C34C-BD14-F20C6C1C26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10ED235-03BC-CDC5-7EE7-3EAEE7435CB6}"/>
              </a:ext>
            </a:extLst>
          </p:cNvPr>
          <p:cNvSpPr txBox="1"/>
          <p:nvPr/>
        </p:nvSpPr>
        <p:spPr>
          <a:xfrm>
            <a:off x="367082" y="3411970"/>
            <a:ext cx="256480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63DD9E-D5F1-FB23-142F-E09324376784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CFE822-B4E2-A5B6-FA0D-CF8C468EC3F2}"/>
              </a:ext>
            </a:extLst>
          </p:cNvPr>
          <p:cNvSpPr txBox="1"/>
          <p:nvPr/>
        </p:nvSpPr>
        <p:spPr>
          <a:xfrm>
            <a:off x="359625" y="3874589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F2E44-DAEB-0325-FC63-787F05E2B1EB}"/>
              </a:ext>
            </a:extLst>
          </p:cNvPr>
          <p:cNvSpPr txBox="1"/>
          <p:nvPr/>
        </p:nvSpPr>
        <p:spPr>
          <a:xfrm>
            <a:off x="367082" y="2948328"/>
            <a:ext cx="114871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13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5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We have assumed </a:t>
                </a:r>
                <a:r>
                  <a:rPr lang="en-US" altLang="ja-JP" dirty="0">
                    <a:cs typeface="Times New Roman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in state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has just one possible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ja-JP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l-GR" altLang="ja-JP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dirty="0">
                  <a:cs typeface="Times New Roman"/>
                </a:endParaRPr>
              </a:p>
              <a:p>
                <a:pPr lvl="1"/>
                <a:endParaRPr lang="en-US" altLang="ja-JP" dirty="0">
                  <a:cs typeface="Times New Roman"/>
                </a:endParaRPr>
              </a:p>
              <a:p>
                <a:r>
                  <a:rPr lang="en-US" altLang="ja-JP" dirty="0">
                    <a:cs typeface="Times New Roman"/>
                  </a:rPr>
                  <a:t>Often more than one possible outcome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Unintended outcomes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Exogenous events</a:t>
                </a:r>
              </a:p>
              <a:p>
                <a:pPr lvl="1"/>
                <a:r>
                  <a:rPr lang="en-US" altLang="ja-JP" dirty="0">
                    <a:cs typeface="Times New Roman"/>
                  </a:rPr>
                  <a:t>Inherent uncertainty</a:t>
                </a:r>
              </a:p>
            </p:txBody>
          </p:sp>
        </mc:Choice>
        <mc:Fallback xmlns="">
          <p:sp>
            <p:nvSpPr>
              <p:cNvPr id="614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66342-8052-664F-841E-FD8C106286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4D7BF-417B-A838-674F-A6258CF30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4A630-B4E4-174D-8CD6-C9EB393CD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940723" y="1946068"/>
            <a:ext cx="2890952" cy="2058844"/>
            <a:chOff x="5600539" y="425450"/>
            <a:chExt cx="3080072" cy="2193529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5600539" y="1116243"/>
              <a:ext cx="998934" cy="9543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5777942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6031545" y="1562727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031545" y="176394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5658878" y="1980637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6144654" y="1119814"/>
              <a:ext cx="0" cy="17383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6835411" y="1369196"/>
              <a:ext cx="953689" cy="36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7681677" y="425450"/>
              <a:ext cx="998934" cy="10294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7842411" y="1116012"/>
              <a:ext cx="205978" cy="2035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8297229" y="699293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8098396" y="1116012"/>
              <a:ext cx="205978" cy="202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7738827" y="1321990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8402004" y="463549"/>
              <a:ext cx="0" cy="17740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7678105" y="1726361"/>
              <a:ext cx="998934" cy="8926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7842411" y="2334771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8090062" y="2334772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8397243" y="1768034"/>
              <a:ext cx="0" cy="1631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8329378" y="2288336"/>
              <a:ext cx="205978" cy="205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7736448" y="2538368"/>
              <a:ext cx="8917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6759015" y="1497800"/>
              <a:ext cx="40481" cy="205978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5983155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6301391" y="128650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5970823" y="128650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8241699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8559933" y="639763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8229364" y="639763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8232171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8550406" y="1929959"/>
              <a:ext cx="0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8219840" y="1929959"/>
              <a:ext cx="342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6599473" y="940161"/>
              <a:ext cx="1082204" cy="65325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6599473" y="1593420"/>
              <a:ext cx="1078632" cy="57925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763" y="4285914"/>
            <a:ext cx="241791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r="5470" b="-106"/>
          <a:stretch/>
        </p:blipFill>
        <p:spPr>
          <a:xfrm>
            <a:off x="3916548" y="4285914"/>
            <a:ext cx="243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5" y="4285914"/>
            <a:ext cx="2646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5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7E944-BCF0-DF22-5BE4-6709B4AFD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AAFC9-5C01-5459-701A-B8DB7F1A4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19E11-E72F-EA47-A592-1C942C553706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C7895C-756C-3C4D-B388-88F61D87BE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27C1443A-A742-9B46-A97B-EB324169DB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76517E24-C4E6-864F-9986-0FA350A282D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491BF8-7C3B-AA45-BF0A-8AA6A6EBF6C7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2EE8ED5-91FA-0A4A-BD32-B0FD4ACB1BC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83E3F9-928B-924D-A828-B057CA4E368C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1C0A44-24AE-914B-BFB9-DF1192721839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0ADA48-0EDA-D64C-8451-F0926813EDA2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95B88C-C990-3742-AFE5-18E2F2264D43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CCDD9E-3D4F-1349-9AA1-8A5F7D21AC29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8FB58A-00D5-9C49-AA9D-7A909A712918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A07933-21F4-5245-BC6D-DCC55267E8F9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67D74E-3C3C-9741-9D25-0F03806C8C19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78E17D-D462-A949-ABA5-FA50E9F82A31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CFFD71E9-CF0E-7644-9D9F-7D539934BFE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335C462-7590-0A40-A409-2C0C7B20128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4EC26D3-D6A1-EF4B-AF8C-5775FF6289EB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C4092BB9-3EDE-3045-87BE-A4AD7A1B9126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8E809FB-D905-6F4A-B92D-88A6F5A8F1B8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4DA9DDF-5FAF-804C-9022-16D1822939F3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F428392-7A09-3C48-973D-3C1447BDA94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A33D8235-61CC-6F49-8A02-A1010D63A25F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8AF22E-D5D4-2741-A520-04CCD75541C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DE16DC7-555E-7D44-A4BB-0D536D39CE3E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66DE3F-18D9-F847-9F0D-463A09FB3C36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B26B07-762E-DD49-86A1-41B0FDAE905B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F25D27-7CEE-BC4C-A076-3E55EB67754A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D94577A-7223-BA49-B060-48B840668958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79231F4-3E2F-BE42-8701-F15DC4B4C01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0537CEF-32A1-FC43-8062-5F826B6BF7D5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FBBE18D-732D-5E4D-80FB-A4E83BFEE99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63EDE6A-BB51-E349-8A06-D4AC937BB884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EA11C1B-CF23-3741-9A35-7809565FE192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0369231-EDDC-6443-A87F-C2E0E389B174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4D4A241-42DC-624D-B63D-FD2C4A01965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9489594-3A94-C84B-9BC2-75655DC07496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9ACEB20-CED8-3548-B4F9-306763AF8303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94442B7-FEBA-0246-9DAC-322180D5E29D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EE1C9F6-03C6-3C4F-A6DA-712364ED4DB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06BEECF-81C9-7247-B959-3A65D2161B6E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E1E8F5-650A-484B-B09A-B7179FFDC6C4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EB962058-CE7D-D24A-893A-72B197010EB1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2D8B02B2-B6D4-664F-B71A-3BAAB8147B03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F62C0A1-A791-D74E-ACE4-3EBC4793055E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AA4D64-68A0-E946-A223-69340E2CEF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A1E11B-86A9-F643-B93D-4852CEA0E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CB8121D-9152-CF45-8375-E98F7267A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700B26-C2F7-9240-BC08-505B4D788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F173B99-C334-E74A-BDB4-B74DFCB36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31F9D3B-9176-A846-87E0-49A8D8CA5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3C49850-B897-4046-A0D5-F4434176A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76BF2BC-D618-7642-8250-15E82B0E3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25FC301-A859-AB45-A412-B423117F8A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D97FA1E-64DA-B61F-640B-5B2B49145DE7}"/>
              </a:ext>
            </a:extLst>
          </p:cNvPr>
          <p:cNvSpPr txBox="1"/>
          <p:nvPr/>
        </p:nvSpPr>
        <p:spPr>
          <a:xfrm>
            <a:off x="367082" y="3411970"/>
            <a:ext cx="420525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{parking1, parking2, transit1}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BA429-2982-6972-F864-8B5CA0EBFCE8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C74BB-ADD1-3F46-284F-1D1B213892E6}"/>
              </a:ext>
            </a:extLst>
          </p:cNvPr>
          <p:cNvSpPr txBox="1"/>
          <p:nvPr/>
        </p:nvSpPr>
        <p:spPr>
          <a:xfrm>
            <a:off x="359625" y="3874589"/>
            <a:ext cx="2294218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5ADAC-951F-0971-F072-1A15AB6C9A97}"/>
              </a:ext>
            </a:extLst>
          </p:cNvPr>
          <p:cNvSpPr txBox="1"/>
          <p:nvPr/>
        </p:nvSpPr>
        <p:spPr>
          <a:xfrm>
            <a:off x="367082" y="2948328"/>
            <a:ext cx="1340560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039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1AB8D-5678-2BF6-C95E-CF1DF81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6D3A3-0E17-5E5C-837A-BAF007862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31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787665-A0CD-A746-A828-8CB517CC0CED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8B367F-E11F-754D-B13D-92059A00E5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9FD018C-3696-464B-A0BA-7D916FA70A8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4F379882-CBD3-4E44-A985-90A6562EE9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B3D9332-D1D8-FC46-A8B9-3A5249925AA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C6AF39EE-1965-B541-8B81-0E5F73D904A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B46C8BCC-B39E-8A49-BEEA-4EA83E56E92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81E341-0705-FC4D-8E1A-3530E1EA7BA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08821FF-C0D5-AF4D-A6DA-1D9CE73FFEB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F82170-17C2-9A48-B619-DFCA01AF939F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A9AB62-8621-C04C-8D3A-0BBCA43B997C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AD0AA9-072F-1244-BED0-51E8FA85F984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BD3B14-70FE-D048-AB8B-BD048CAD7A90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E154AC1-5B75-944B-B4C4-E3FAD64F661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1EECC4-86FF-704D-A01D-57707370349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6C3D74-DECA-9044-9004-80F1A620E04F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BF76F1-BFF1-6741-9C2D-B6CBC66EBB22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4536315-ADA4-2042-8F6A-A610CD10F663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C118BE79-686E-F942-949C-8AA801C1C909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DFA427-5B8D-CF42-BD1B-4346CD824888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9C984FBB-EE38-B441-9B39-3CA41CC7F2DC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1171D07C-0590-D448-8501-82E303F8E2FB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6A784077-9006-F045-9162-D8898B44937E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D5C0945-75AA-B646-8CC2-F2816A3CDB2A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9777986-7A19-F740-A9FD-A82B13B6605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BB515C6-7A1C-F944-9E87-7A3C224A2DE7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6AD5A5C-1E85-F64E-8E70-A29A86BC8AD9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FFD56E0C-B563-7F45-87D4-6021FB1D56D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AE0BFBF-C936-1A43-9C0B-FD86903FAAF3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E2AF7B-AFF0-9F44-A07B-003F7EA207C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8A4C6D0-7DDE-624A-9049-6F74ED6638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C07CA82-EC4A-ED4A-81EA-B0735E324C9C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CD3EBB1-A676-0140-BBD0-BE57C14FA6BB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34DD73D-D097-B44B-A794-F64C97F98CC2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4591C4-1A86-684D-8EBC-78097A721375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58B8AAF-D14E-7D44-970C-D02A8626455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2EAEA4A-CA79-5445-82F1-0953F04EC424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031B4A5-745B-B445-8C37-BDD51704654A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942FEC4-9C00-0545-A03C-36D5DFEE639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2F9F574-DEDE-3045-8DE1-36384ED4E350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69D47B0-AC87-2348-A8DD-9FA44B254927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391647C5-B1E1-C340-97D0-1710CECAD595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148C0E9-3763-1E4D-959B-AA3A90A9F266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F172B60-A794-2142-99BA-B205100410B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00009F0F-25C7-BE41-AE62-C7B49AAC5936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DEF6A0AE-F8E2-B64D-8784-73276B74F139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60F5BFAB-8C11-134F-8C83-77B0BAB5DFB3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E18BC7FF-BD3D-CF47-9072-2512F6D1FE53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088A51-970D-E946-AAEA-721CD7B017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0F81EEF-634B-544D-8A2F-B7333F037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55A38BC-A229-B742-B443-62ADCCA15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09D764D-CA9C-B947-902B-30373ECCEE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B6CC858-E408-974A-95C2-38164BFFC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E6B57F-F6E6-7843-87BC-2DB517E7C4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19C9F80-A3F5-7441-9BD3-7F5632950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3062C6-1FB6-204B-806E-4FB0B879D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2E25C1B-E84F-8649-8898-8DE56213C7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A8B8DA-580C-12FB-2F54-CF4839202ECE}"/>
              </a:ext>
            </a:extLst>
          </p:cNvPr>
          <p:cNvSpPr txBox="1"/>
          <p:nvPr/>
        </p:nvSpPr>
        <p:spPr>
          <a:xfrm>
            <a:off x="367082" y="3411970"/>
            <a:ext cx="410913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{parking2, transit1, transit2}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DEB34-917B-0E68-316A-82BC72A76B53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D867FD-A5C2-642E-7083-3F89E0311543}"/>
              </a:ext>
            </a:extLst>
          </p:cNvPr>
          <p:cNvSpPr txBox="1"/>
          <p:nvPr/>
        </p:nvSpPr>
        <p:spPr>
          <a:xfrm>
            <a:off x="359625" y="3874589"/>
            <a:ext cx="2369238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DDF4C-C5F4-F0FF-B61B-86E61B9A3158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37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2115-0258-C513-FD88-3B4AD9D921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AE08-F9C8-731F-3760-EBD83502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32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20DE7-4F4D-014C-8C69-7F114EC00B0E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BC1EBBD0-2DE3-0946-9D28-5AA6D3714D7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F9ED1E-AC32-D94E-BA1C-D9D442C519AD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1E5A697-ACF5-6443-AEF6-D5E2D601CD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Moon 111">
              <a:extLst>
                <a:ext uri="{FF2B5EF4-FFF2-40B4-BE49-F238E27FC236}">
                  <a16:creationId xmlns:a16="http://schemas.microsoft.com/office/drawing/2014/main" id="{4C34F92B-CC04-B741-B33C-56E1A340D84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Moon 112">
              <a:extLst>
                <a:ext uri="{FF2B5EF4-FFF2-40B4-BE49-F238E27FC236}">
                  <a16:creationId xmlns:a16="http://schemas.microsoft.com/office/drawing/2014/main" id="{E3D0893B-EDE8-D64B-AE46-D534E9FE9D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FDCA838-4DB3-E24E-88AD-EC8F0253302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21814299-BCF9-3944-8202-422D85B71F2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A97C0E54-EF8F-8749-9741-CBD3C1224B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9C3A1AB-7316-E74B-B9B4-AE0AFF1269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8A01389-AC5B-BD43-894B-2A6FB7667287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6B57E8E-0989-804E-B26E-2C3A0D9C890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A8BE0EB-D7BA-B249-8CCD-7619B881AB7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6B59987-9D51-914E-873A-3381E117FF73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81A7DD2-D864-1C4A-9620-400BD2DFD3FE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AB02D6C-FECD-3A49-9284-90841074814D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4AB0441-DE71-0245-96EE-DD83A25157CC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AD2377C-C6F5-4540-A0FC-DA48D1E2839D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7B532-451C-7F4B-A88A-3CA7A102FAF3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953FE21-D2DD-5C42-B6AA-45940F904AF7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38" name="Straight Arrow Connector 30">
                <a:extLst>
                  <a:ext uri="{FF2B5EF4-FFF2-40B4-BE49-F238E27FC236}">
                    <a16:creationId xmlns:a16="http://schemas.microsoft.com/office/drawing/2014/main" id="{F2A82FA5-6D9C-D14D-8187-9020742A26D5}"/>
                  </a:ext>
                </a:extLst>
              </p:cNvPr>
              <p:cNvCxnSpPr>
                <a:cxnSpLocks/>
                <a:stCxn id="120" idx="7"/>
                <a:endCxn id="12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9940DE7-1A3F-BB4C-A14D-963449B32B79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0" name="Curved Connector 139">
                <a:extLst>
                  <a:ext uri="{FF2B5EF4-FFF2-40B4-BE49-F238E27FC236}">
                    <a16:creationId xmlns:a16="http://schemas.microsoft.com/office/drawing/2014/main" id="{16DC983A-9F28-CA4A-9F04-ACDB032A922A}"/>
                  </a:ext>
                </a:extLst>
              </p:cNvPr>
              <p:cNvCxnSpPr>
                <a:stCxn id="121" idx="6"/>
                <a:endCxn id="126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urved Connector 140">
                <a:extLst>
                  <a:ext uri="{FF2B5EF4-FFF2-40B4-BE49-F238E27FC236}">
                    <a16:creationId xmlns:a16="http://schemas.microsoft.com/office/drawing/2014/main" id="{EBC0DA27-60AF-F045-B0B7-284F51E84AA5}"/>
                  </a:ext>
                </a:extLst>
              </p:cNvPr>
              <p:cNvCxnSpPr>
                <a:cxnSpLocks/>
                <a:stCxn id="122" idx="1"/>
                <a:endCxn id="12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42">
                <a:extLst>
                  <a:ext uri="{FF2B5EF4-FFF2-40B4-BE49-F238E27FC236}">
                    <a16:creationId xmlns:a16="http://schemas.microsoft.com/office/drawing/2014/main" id="{B6117125-0881-8C42-B319-BC6085B6111D}"/>
                  </a:ext>
                </a:extLst>
              </p:cNvPr>
              <p:cNvCxnSpPr>
                <a:cxnSpLocks/>
                <a:stCxn id="121" idx="6"/>
                <a:endCxn id="127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489B506-49F4-C042-AEA1-CF2CA2ACD0D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FA89AE2-65B5-7947-BBD1-1039D7FBD34B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5" name="Curved Connector 144">
                <a:extLst>
                  <a:ext uri="{FF2B5EF4-FFF2-40B4-BE49-F238E27FC236}">
                    <a16:creationId xmlns:a16="http://schemas.microsoft.com/office/drawing/2014/main" id="{6A4EF6C6-A3A5-3149-BE35-3BDF5DA8F2CF}"/>
                  </a:ext>
                </a:extLst>
              </p:cNvPr>
              <p:cNvCxnSpPr>
                <a:stCxn id="126" idx="2"/>
                <a:endCxn id="12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189136-0616-EA4B-A44D-72E0D3512FDA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47" name="Curved Connector 146">
                <a:extLst>
                  <a:ext uri="{FF2B5EF4-FFF2-40B4-BE49-F238E27FC236}">
                    <a16:creationId xmlns:a16="http://schemas.microsoft.com/office/drawing/2014/main" id="{F48E37FF-0786-9142-80B0-1A64D7702A7A}"/>
                  </a:ext>
                </a:extLst>
              </p:cNvPr>
              <p:cNvCxnSpPr>
                <a:stCxn id="126" idx="6"/>
                <a:endCxn id="132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E928BE1-714F-4141-9576-17326FA88CDC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61B3499-49C7-D046-A2E0-CB8385A002D0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9EBCFBD-59FD-9941-B24B-5A2057628770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1C122942-10DA-004E-B0B0-26E749F9B9E4}"/>
                  </a:ext>
                </a:extLst>
              </p:cNvPr>
              <p:cNvCxnSpPr>
                <a:cxnSpLocks/>
                <a:stCxn id="126" idx="6"/>
                <a:endCxn id="133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B49DBAD-D839-3941-803B-3DEAF50983F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310B7C91-6319-7E43-A184-D69D198109DB}"/>
                  </a:ext>
                </a:extLst>
              </p:cNvPr>
              <p:cNvCxnSpPr>
                <a:stCxn id="132" idx="4"/>
                <a:endCxn id="133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6670520-D694-A547-88B6-6FDCD2C80B13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0C7F5FB-4BF8-9B40-ADB0-0FEBEB6FA74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A74E633A-441A-F744-83CE-4FB753F50348}"/>
                  </a:ext>
                </a:extLst>
              </p:cNvPr>
              <p:cNvCxnSpPr>
                <a:stCxn id="122" idx="7"/>
                <a:endCxn id="126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6979D74F-A419-0743-8112-0E35BA747959}"/>
                  </a:ext>
                </a:extLst>
              </p:cNvPr>
              <p:cNvCxnSpPr>
                <a:stCxn id="122" idx="7"/>
                <a:endCxn id="127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F9C523A-831D-354D-B2CA-645837C86A5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24EAA4BC-207F-2947-9B93-A6C84B0CF69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FB6FC442-C485-CC4D-9F50-67E54926C587}"/>
                  </a:ext>
                </a:extLst>
              </p:cNvPr>
              <p:cNvCxnSpPr>
                <a:cxnSpLocks/>
                <a:stCxn id="128" idx="7"/>
                <a:endCxn id="133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2E1C8703-1DF1-2540-816D-A352DC34794C}"/>
                  </a:ext>
                </a:extLst>
              </p:cNvPr>
              <p:cNvCxnSpPr>
                <a:cxnSpLocks/>
                <a:stCxn id="128" idx="7"/>
                <a:endCxn id="136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6A13825-7AC8-0B4D-BA3F-EB5DDFA4912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7EF2F4C2-F26A-494E-8E32-3568DCA46371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4" name="Curved Connector 163">
                <a:extLst>
                  <a:ext uri="{FF2B5EF4-FFF2-40B4-BE49-F238E27FC236}">
                    <a16:creationId xmlns:a16="http://schemas.microsoft.com/office/drawing/2014/main" id="{41E40DDA-E500-4744-8E57-BE919885C2DB}"/>
                  </a:ext>
                </a:extLst>
              </p:cNvPr>
              <p:cNvCxnSpPr>
                <a:cxnSpLocks/>
                <a:stCxn id="127" idx="6"/>
                <a:endCxn id="133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>
                <a:extLst>
                  <a:ext uri="{FF2B5EF4-FFF2-40B4-BE49-F238E27FC236}">
                    <a16:creationId xmlns:a16="http://schemas.microsoft.com/office/drawing/2014/main" id="{3642C9AF-F228-D14C-A68C-CC1F11287DB9}"/>
                  </a:ext>
                </a:extLst>
              </p:cNvPr>
              <p:cNvCxnSpPr>
                <a:cxnSpLocks/>
                <a:stCxn id="128" idx="0"/>
                <a:endCxn id="127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42">
                <a:extLst>
                  <a:ext uri="{FF2B5EF4-FFF2-40B4-BE49-F238E27FC236}">
                    <a16:creationId xmlns:a16="http://schemas.microsoft.com/office/drawing/2014/main" id="{701C3964-9A46-C348-8F5D-8EFE723CEBF9}"/>
                  </a:ext>
                </a:extLst>
              </p:cNvPr>
              <p:cNvCxnSpPr>
                <a:cxnSpLocks/>
                <a:stCxn id="127" idx="6"/>
                <a:endCxn id="136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530488A-B7E2-4F49-9994-2877C28B1C0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87F19A9-758F-724D-BAD9-25C4AEE645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77FF3CF-4E72-7F41-AD8D-0C43EE59A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E96F1ED-C0A3-1440-B771-A1C4D740EB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3E93472-723B-0845-9CAE-6CBF0418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F8653CA-C078-2346-A9AE-40E22D2FC6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F44AF1C-058F-AE4C-82FC-BA7A654AA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AFD9885-A4A4-9245-8A07-B364BC246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5786A5-82B3-354F-A4E7-67771FC589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92D3209-32D0-F443-BDB4-E51DBEAA96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AF4618B-E654-3F41-BC74-53EBACBD3FDA}"/>
              </a:ext>
            </a:extLst>
          </p:cNvPr>
          <p:cNvSpPr/>
          <p:nvPr/>
        </p:nvSpPr>
        <p:spPr>
          <a:xfrm>
            <a:off x="6217463" y="582528"/>
            <a:ext cx="4227875" cy="92333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cycle, so return </a:t>
            </a:r>
            <a:r>
              <a:rPr lang="en-US" i="1" dirty="0">
                <a:cs typeface="Calibri"/>
              </a:rPr>
              <a:t>failure</a:t>
            </a: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deliver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⇒</a:t>
            </a:r>
            <a:r>
              <a:rPr lang="en-US" dirty="0">
                <a:cs typeface="Times New Roman"/>
              </a:rPr>
              <a:t> no cycle, so continue</a:t>
            </a:r>
            <a:endParaRPr lang="en-US" dirty="0">
              <a:cs typeface="Calibri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FCD9EF49-49A8-1F43-BCE1-F861BA13E8FC}"/>
              </a:ext>
            </a:extLst>
          </p:cNvPr>
          <p:cNvCxnSpPr>
            <a:cxnSpLocks/>
            <a:stCxn id="39" idx="2"/>
            <a:endCxn id="129" idx="0"/>
          </p:cNvCxnSpPr>
          <p:nvPr/>
        </p:nvCxnSpPr>
        <p:spPr bwMode="auto">
          <a:xfrm>
            <a:off x="8331401" y="1505858"/>
            <a:ext cx="671819" cy="67291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9821F9-6B07-297E-1F86-1B1E68B5D214}"/>
              </a:ext>
            </a:extLst>
          </p:cNvPr>
          <p:cNvSpPr txBox="1"/>
          <p:nvPr/>
        </p:nvSpPr>
        <p:spPr>
          <a:xfrm>
            <a:off x="367082" y="3411970"/>
            <a:ext cx="401302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{transit1, transit2,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E7445-CE1E-2093-B41D-92EDC59A00D7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87767-9223-26C3-5BC5-A6E22719781A}"/>
              </a:ext>
            </a:extLst>
          </p:cNvPr>
          <p:cNvSpPr txBox="1"/>
          <p:nvPr/>
        </p:nvSpPr>
        <p:spPr>
          <a:xfrm>
            <a:off x="359625" y="3874589"/>
            <a:ext cx="2369238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B1447-1BFF-D85B-FF33-B844CD108134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509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EB6B7-C464-6D67-5106-4F8BD5D6AD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FBBC3-EBC8-F237-A3A5-BA306E842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33</a:t>
            </a:fld>
            <a:endParaRPr lang="en-GB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A58FEEB-A9D2-334C-BA21-61D2C338D729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0F9E128-1001-6E4A-8317-F005B632CF69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6544614-97A6-A243-BB22-299A4F3DB7D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Moon 110">
              <a:extLst>
                <a:ext uri="{FF2B5EF4-FFF2-40B4-BE49-F238E27FC236}">
                  <a16:creationId xmlns:a16="http://schemas.microsoft.com/office/drawing/2014/main" id="{520E5111-381E-3E4D-82DC-628537E46E9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FD535A6-2E53-AD40-A16C-8DF9E1EE076F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626786A-DFC0-2D4A-BCB6-C68985EAFB1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47FC1AEE-B1DC-7248-8AE1-59F4381127E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5AD508BC-39C7-B840-A428-6765C725944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E5EEA6-9303-834C-BA2B-6B16B4C3785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ED536042-4371-114E-B85E-7D5887179AE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CBB26AD7-8EC0-2E48-8B91-DEF4A092BF56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0CCAADA-7210-2442-AD3D-83C9F996D13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35E4A6A-9842-C043-A5B7-B2ACA25A92A3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C38B690-56E1-1A43-A32A-2D323591D49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577438D-D9AF-534C-BBA2-E7A88E136A71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E8E1599-FA98-7C43-82DF-9C08F0249C18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B94728D-B55C-434A-93B7-1031F021EB6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CD1724F-EDC8-544B-B7E6-F1C422998A21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D97793A-6B58-7547-A4BC-0387BF8922F9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AB8C2727-7AAB-F44B-8CDC-AF194E5051C6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C8B2AEC-4CE2-6A47-BE13-378228C2743E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70309CD-6597-5441-AA93-0ED318660F3A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141" name="Straight Arrow Connector 30">
                <a:extLst>
                  <a:ext uri="{FF2B5EF4-FFF2-40B4-BE49-F238E27FC236}">
                    <a16:creationId xmlns:a16="http://schemas.microsoft.com/office/drawing/2014/main" id="{B7B144E0-C7AD-D24F-B9CD-F4A1AAF969FC}"/>
                  </a:ext>
                </a:extLst>
              </p:cNvPr>
              <p:cNvCxnSpPr>
                <a:cxnSpLocks/>
                <a:stCxn id="123" idx="7"/>
                <a:endCxn id="12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EB992F2-DA64-1549-959F-438F269562C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D3839E0B-058A-794C-8FE4-245A3A7760A2}"/>
                  </a:ext>
                </a:extLst>
              </p:cNvPr>
              <p:cNvCxnSpPr>
                <a:stCxn id="124" idx="6"/>
                <a:endCxn id="12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urved Connector 143">
                <a:extLst>
                  <a:ext uri="{FF2B5EF4-FFF2-40B4-BE49-F238E27FC236}">
                    <a16:creationId xmlns:a16="http://schemas.microsoft.com/office/drawing/2014/main" id="{34152174-4796-9B40-B092-2C2A9305A731}"/>
                  </a:ext>
                </a:extLst>
              </p:cNvPr>
              <p:cNvCxnSpPr>
                <a:cxnSpLocks/>
                <a:stCxn id="125" idx="1"/>
                <a:endCxn id="12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42">
                <a:extLst>
                  <a:ext uri="{FF2B5EF4-FFF2-40B4-BE49-F238E27FC236}">
                    <a16:creationId xmlns:a16="http://schemas.microsoft.com/office/drawing/2014/main" id="{43EB16BA-8AC4-EE4D-A4A8-0517DBB1B02E}"/>
                  </a:ext>
                </a:extLst>
              </p:cNvPr>
              <p:cNvCxnSpPr>
                <a:cxnSpLocks/>
                <a:stCxn id="124" idx="6"/>
                <a:endCxn id="13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423FBD-1E5C-BC44-ADF8-EFBBE9101E77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DCF6EA5F-2BC6-DB4B-A5B7-0D1A5D7E42C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8" name="Curved Connector 147">
                <a:extLst>
                  <a:ext uri="{FF2B5EF4-FFF2-40B4-BE49-F238E27FC236}">
                    <a16:creationId xmlns:a16="http://schemas.microsoft.com/office/drawing/2014/main" id="{37F8D447-42FC-1441-8268-46B6D7E74BEB}"/>
                  </a:ext>
                </a:extLst>
              </p:cNvPr>
              <p:cNvCxnSpPr>
                <a:stCxn id="129" idx="2"/>
                <a:endCxn id="12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D4F065D-FFBD-6046-A8C1-BBC14E27E530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AF086B3A-2A56-CD40-B386-B41FE4D1DEC5}"/>
                  </a:ext>
                </a:extLst>
              </p:cNvPr>
              <p:cNvCxnSpPr>
                <a:stCxn id="129" idx="6"/>
                <a:endCxn id="13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E1BD1B9-B07A-4346-99B7-2ABCA68F448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3255C24-EC0C-E044-8473-2539400010B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083DE94-CC8F-D148-856E-A084DE3886E3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948B8888-1430-3D45-A0DA-C822B4450CA1}"/>
                  </a:ext>
                </a:extLst>
              </p:cNvPr>
              <p:cNvCxnSpPr>
                <a:cxnSpLocks/>
                <a:stCxn id="129" idx="6"/>
                <a:endCxn id="13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4E338BDC-C2D8-654F-8E81-BB7D5B864647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3B43CA33-6FDE-434B-8735-E8D004BEB962}"/>
                  </a:ext>
                </a:extLst>
              </p:cNvPr>
              <p:cNvCxnSpPr>
                <a:stCxn id="135" idx="4"/>
                <a:endCxn id="13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D0DAD65-E95A-D64B-8CDF-91F6A4C4E7A3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853B7185-F8E3-F14D-8663-C2AF6B5428D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476E9F5-D526-DD4F-9AB9-AE6B088322B8}"/>
                  </a:ext>
                </a:extLst>
              </p:cNvPr>
              <p:cNvCxnSpPr>
                <a:stCxn id="125" idx="7"/>
                <a:endCxn id="12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4034A5F9-6E4B-8942-896A-50AA7407F377}"/>
                  </a:ext>
                </a:extLst>
              </p:cNvPr>
              <p:cNvCxnSpPr>
                <a:stCxn id="125" idx="7"/>
                <a:endCxn id="13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059E304-FAD9-994A-A655-1549FDE0744A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50E6583E-E03B-5541-B32B-C0DC4EEB5BB7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4670B482-7FA5-894F-8018-A52651019853}"/>
                  </a:ext>
                </a:extLst>
              </p:cNvPr>
              <p:cNvCxnSpPr>
                <a:cxnSpLocks/>
                <a:stCxn id="131" idx="7"/>
                <a:endCxn id="13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33D4302-31E6-094F-BAC5-C125D05644C7}"/>
                  </a:ext>
                </a:extLst>
              </p:cNvPr>
              <p:cNvCxnSpPr>
                <a:cxnSpLocks/>
                <a:stCxn id="131" idx="7"/>
                <a:endCxn id="13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D079F36-939F-A149-8A59-A6F569F1E37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2C16ABB0-CED7-4446-88E4-790ABB116DC6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7" name="Curved Connector 166">
                <a:extLst>
                  <a:ext uri="{FF2B5EF4-FFF2-40B4-BE49-F238E27FC236}">
                    <a16:creationId xmlns:a16="http://schemas.microsoft.com/office/drawing/2014/main" id="{6C98ABE0-11BD-D341-939B-D0EF9A4864EE}"/>
                  </a:ext>
                </a:extLst>
              </p:cNvPr>
              <p:cNvCxnSpPr>
                <a:cxnSpLocks/>
                <a:stCxn id="130" idx="6"/>
                <a:endCxn id="13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urved Connector 167">
                <a:extLst>
                  <a:ext uri="{FF2B5EF4-FFF2-40B4-BE49-F238E27FC236}">
                    <a16:creationId xmlns:a16="http://schemas.microsoft.com/office/drawing/2014/main" id="{2617006C-3F43-5143-8401-599697C0AC81}"/>
                  </a:ext>
                </a:extLst>
              </p:cNvPr>
              <p:cNvCxnSpPr>
                <a:cxnSpLocks/>
                <a:stCxn id="131" idx="0"/>
                <a:endCxn id="13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42">
                <a:extLst>
                  <a:ext uri="{FF2B5EF4-FFF2-40B4-BE49-F238E27FC236}">
                    <a16:creationId xmlns:a16="http://schemas.microsoft.com/office/drawing/2014/main" id="{75AB21D4-6C73-7046-84C4-7A7D45AB05A8}"/>
                  </a:ext>
                </a:extLst>
              </p:cNvPr>
              <p:cNvCxnSpPr>
                <a:cxnSpLocks/>
                <a:stCxn id="130" idx="6"/>
                <a:endCxn id="13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3FDAC979-0002-304C-8549-830735E33B9C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5525A1E-6B3E-F94F-9F6C-C3B91BDB2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CD6D2F4-1944-0042-9D71-43E4F59C89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4ABE8D9-4646-944A-99CE-31FA7EAC9D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4F6A200-6E88-9F4D-B8FB-1902BC438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7A8BD98-73D6-484F-92AC-FE04465A6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9B8EDAE-677A-BE47-97D6-BA8E68B3B9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8788AFF-7FD3-1F40-832B-9042A4EF7F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EA00F5D-5E07-184F-A1F9-8F0947A05E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50E9FE8-2F81-3644-93FE-68AEA2828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698B738B-614D-154F-86D5-FBEA845B5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66130A-73AF-D7A5-F73E-187369551112}"/>
              </a:ext>
            </a:extLst>
          </p:cNvPr>
          <p:cNvSpPr txBox="1"/>
          <p:nvPr/>
        </p:nvSpPr>
        <p:spPr>
          <a:xfrm>
            <a:off x="367082" y="3411970"/>
            <a:ext cx="31809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{transit2,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42ED5-77BA-D1EA-8AF6-9AFCC35E7A7D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59449-2F5D-DE54-52F7-3C4227A5696D}"/>
              </a:ext>
            </a:extLst>
          </p:cNvPr>
          <p:cNvSpPr txBox="1"/>
          <p:nvPr/>
        </p:nvSpPr>
        <p:spPr>
          <a:xfrm>
            <a:off x="359625" y="3874589"/>
            <a:ext cx="2354812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66F97-A416-9414-86D2-F56D8BF7758D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22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F9A0A-7E2A-42E0-242B-3CAD0CB66B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292DE-E187-C02D-F891-3AD4333DE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3A41CE-184A-1E4C-8CD8-DB4208A828AC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A28AD1-54DA-5E48-8F9C-F0350E54847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D9312E-C325-2D40-BF37-398D8BBF8BD7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DBFFD2-5548-1341-ADA7-479D9881BD2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E21115-09DE-BA43-A0FF-042FE3280F26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65577090-165F-EA41-8F84-A07FEDE36676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2B14D0-1A05-754B-9A09-E11A85569A33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CE2EAD0-8FFB-3A43-A732-10FD303D85A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08EA056-C040-F443-9DB2-1B9BF0B14B0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D39E90E4-ABE7-B54B-8241-929A8279D3D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E8D7F1B-88B3-B04C-8847-C9AF4FD22EC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Moon 60">
              <a:extLst>
                <a:ext uri="{FF2B5EF4-FFF2-40B4-BE49-F238E27FC236}">
                  <a16:creationId xmlns:a16="http://schemas.microsoft.com/office/drawing/2014/main" id="{CA22D2F3-B25F-DE4D-B88E-89D8ADFE46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53567C95-8173-3749-8911-CC9CA15545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4B82E5-82DE-7E49-95BC-CA6DBD2A48B2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5433D81-FE9D-FA42-8A70-51B13B930F6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4C9857-CDC7-D04A-A6D2-AABA23897395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40F1623-D9F4-1043-89E1-ADB8ED8B2F1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B414C3D-52EA-8548-89EC-ED35EE6002C3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AD5DAA-4113-1B45-8E9E-334F61DB40FD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2AE29AF-72F1-9A48-8338-DEA1E937273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B69E4EE-587A-6B4C-824F-89553EE791BF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F939E56-A91F-C04B-B5FB-F9DA4A7BBE14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50014F0-4E85-6A46-A6C6-0F686B73639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CC7ECBA-1FBE-1A43-9CCE-53B5447374E0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4" name="Straight Arrow Connector 30">
                <a:extLst>
                  <a:ext uri="{FF2B5EF4-FFF2-40B4-BE49-F238E27FC236}">
                    <a16:creationId xmlns:a16="http://schemas.microsoft.com/office/drawing/2014/main" id="{C1E01899-2B25-014B-8305-393D222AFD71}"/>
                  </a:ext>
                </a:extLst>
              </p:cNvPr>
              <p:cNvCxnSpPr>
                <a:cxnSpLocks/>
                <a:stCxn id="66" idx="7"/>
                <a:endCxn id="6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51E1E53-A18D-0F4A-AAA2-5AFCE5CACC1C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C18FE9DC-8F1E-BF47-8BF3-D9C1E3C37039}"/>
                  </a:ext>
                </a:extLst>
              </p:cNvPr>
              <p:cNvCxnSpPr>
                <a:stCxn id="67" idx="6"/>
                <a:endCxn id="72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77CE9F84-6885-9041-9241-E9E102C8F5AE}"/>
                  </a:ext>
                </a:extLst>
              </p:cNvPr>
              <p:cNvCxnSpPr>
                <a:cxnSpLocks/>
                <a:stCxn id="68" idx="1"/>
                <a:endCxn id="6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42">
                <a:extLst>
                  <a:ext uri="{FF2B5EF4-FFF2-40B4-BE49-F238E27FC236}">
                    <a16:creationId xmlns:a16="http://schemas.microsoft.com/office/drawing/2014/main" id="{541BF4DA-3332-EA42-9D62-95BAFF81261D}"/>
                  </a:ext>
                </a:extLst>
              </p:cNvPr>
              <p:cNvCxnSpPr>
                <a:cxnSpLocks/>
                <a:stCxn id="67" idx="6"/>
                <a:endCxn id="73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0E8E03F-F80D-174D-8383-03061EAEFE48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C91BAA0-1F8F-2944-82D8-E938AB3CB8D0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ADAAC79B-7914-424D-87FC-E6AA59DB26E0}"/>
                  </a:ext>
                </a:extLst>
              </p:cNvPr>
              <p:cNvCxnSpPr>
                <a:stCxn id="72" idx="2"/>
                <a:endCxn id="6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3FE1D6C-07F9-2942-AB2E-9A05D4167944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3" name="Curved Connector 92">
                <a:extLst>
                  <a:ext uri="{FF2B5EF4-FFF2-40B4-BE49-F238E27FC236}">
                    <a16:creationId xmlns:a16="http://schemas.microsoft.com/office/drawing/2014/main" id="{641CC633-CF67-A048-A6E6-09752ED1FF01}"/>
                  </a:ext>
                </a:extLst>
              </p:cNvPr>
              <p:cNvCxnSpPr>
                <a:stCxn id="72" idx="6"/>
                <a:endCxn id="78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E58F929-7BCD-7E41-A2C3-B0699382068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C2ADA67-ED35-6747-AFEE-6E198C19DED6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711C473-193A-8F43-899A-2473D58EC9B4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7" name="Curved Connector 96">
                <a:extLst>
                  <a:ext uri="{FF2B5EF4-FFF2-40B4-BE49-F238E27FC236}">
                    <a16:creationId xmlns:a16="http://schemas.microsoft.com/office/drawing/2014/main" id="{88BDF48F-7DE6-EB44-A4F9-5365B6CD61BE}"/>
                  </a:ext>
                </a:extLst>
              </p:cNvPr>
              <p:cNvCxnSpPr>
                <a:cxnSpLocks/>
                <a:stCxn id="72" idx="6"/>
                <a:endCxn id="79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90A7E4E-FB44-4542-B700-3FC925AB7DC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7A0931B-709A-BD4C-8B47-B0A2B9E15039}"/>
                  </a:ext>
                </a:extLst>
              </p:cNvPr>
              <p:cNvCxnSpPr>
                <a:stCxn id="78" idx="4"/>
                <a:endCxn id="79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5E42670-41B3-7046-9F8B-C2059B2FC492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957691C-C560-2E47-92E1-9B0A3598E85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763C8E41-6D19-1642-BA5D-DF60290B1012}"/>
                  </a:ext>
                </a:extLst>
              </p:cNvPr>
              <p:cNvCxnSpPr>
                <a:stCxn id="68" idx="7"/>
                <a:endCxn id="72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2D3CCC5-F768-D34D-9E1A-DF6B8DB5B7FB}"/>
                  </a:ext>
                </a:extLst>
              </p:cNvPr>
              <p:cNvCxnSpPr>
                <a:stCxn id="68" idx="7"/>
                <a:endCxn id="73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65CF650-F7D1-D14E-A7B8-F5A9EE016505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5CED9EF3-A451-294C-ADEF-F615A79E180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DB8E8DE5-5A7E-A141-B2DF-1809A6F1CA2E}"/>
                  </a:ext>
                </a:extLst>
              </p:cNvPr>
              <p:cNvCxnSpPr>
                <a:cxnSpLocks/>
                <a:stCxn id="74" idx="7"/>
                <a:endCxn id="79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5B3EA5FC-E280-224E-AE0E-6F79390262AD}"/>
                  </a:ext>
                </a:extLst>
              </p:cNvPr>
              <p:cNvCxnSpPr>
                <a:cxnSpLocks/>
                <a:stCxn id="74" idx="7"/>
                <a:endCxn id="82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0F0FC93-D996-ED42-A333-ED963617ABF5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BB3E53C1-D690-E54A-BE81-1D5906E9AEF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" name="Curved Connector 109">
                <a:extLst>
                  <a:ext uri="{FF2B5EF4-FFF2-40B4-BE49-F238E27FC236}">
                    <a16:creationId xmlns:a16="http://schemas.microsoft.com/office/drawing/2014/main" id="{5E4BD26D-8D89-9340-A13B-D63359E58905}"/>
                  </a:ext>
                </a:extLst>
              </p:cNvPr>
              <p:cNvCxnSpPr>
                <a:cxnSpLocks/>
                <a:stCxn id="73" idx="6"/>
                <a:endCxn id="79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F9BA18B6-3208-934B-862B-FFD14F2BB41F}"/>
                  </a:ext>
                </a:extLst>
              </p:cNvPr>
              <p:cNvCxnSpPr>
                <a:cxnSpLocks/>
                <a:stCxn id="74" idx="0"/>
                <a:endCxn id="73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42">
                <a:extLst>
                  <a:ext uri="{FF2B5EF4-FFF2-40B4-BE49-F238E27FC236}">
                    <a16:creationId xmlns:a16="http://schemas.microsoft.com/office/drawing/2014/main" id="{A4998FD8-7F67-6E4B-AD95-4D2311AB51DA}"/>
                  </a:ext>
                </a:extLst>
              </p:cNvPr>
              <p:cNvCxnSpPr>
                <a:cxnSpLocks/>
                <a:stCxn id="73" idx="6"/>
                <a:endCxn id="82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10E9A57-FAC9-964A-A804-779136F4BD9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5419193-F2FF-B547-A1EE-C580D1E89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12C7519-8973-3647-9B2C-134080120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0273F83-773E-DD46-ACBB-8766D796D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F66B2B-CE16-C143-9B78-055F68517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9CB9D3-9076-B547-B7B7-F8A7E6FCAF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BCADE3A-3CDE-F246-8E27-8C1167F6C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51CE37C-BBC9-D74D-813D-5AA6E90F2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0C6B976-3300-C647-B1A7-2E68CD96F8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36BA113-A426-2149-8179-F798AEABA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40FB3E2-E0FE-734F-8D05-2154B9152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1BFE9-6480-A1B2-58C0-DB963565042F}"/>
              </a:ext>
            </a:extLst>
          </p:cNvPr>
          <p:cNvSpPr txBox="1"/>
          <p:nvPr/>
        </p:nvSpPr>
        <p:spPr>
          <a:xfrm>
            <a:off x="367082" y="3411970"/>
            <a:ext cx="23489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transit3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347F5-3A8E-97C1-DF38-309F3CB232B1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Dom(𝜋))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5A5ED-D66C-0447-0BF4-EF5FD5F8C3D8}"/>
              </a:ext>
            </a:extLst>
          </p:cNvPr>
          <p:cNvSpPr txBox="1"/>
          <p:nvPr/>
        </p:nvSpPr>
        <p:spPr>
          <a:xfrm>
            <a:off x="359625" y="3874589"/>
            <a:ext cx="2354812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FDB9F-C458-A433-0C84-92DF9E2DD06D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908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2A1F-EBE9-C815-2AEE-B1426227BC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3EF8-D49B-B0C8-A0F0-72DBFF4FF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A93DE6-8524-4640-9EA5-8D2A1FBB9584}"/>
              </a:ext>
            </a:extLst>
          </p:cNvPr>
          <p:cNvSpPr txBox="1"/>
          <p:nvPr/>
        </p:nvSpPr>
        <p:spPr>
          <a:xfrm>
            <a:off x="367082" y="3411970"/>
            <a:ext cx="16275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359625" y="27299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Find-Acyclic-Solution(Σ,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7B1CF1-C7B4-A644-AFAE-233D81D141AE}"/>
              </a:ext>
            </a:extLst>
          </p:cNvPr>
          <p:cNvSpPr txBox="1"/>
          <p:nvPr/>
        </p:nvSpPr>
        <p:spPr>
          <a:xfrm>
            <a:off x="359625" y="3874589"/>
            <a:ext cx="2354812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(transit3,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6831E-B767-8C4F-80F5-8CBDF0AAF5A2}"/>
              </a:ext>
            </a:extLst>
          </p:cNvPr>
          <p:cNvSpPr txBox="1"/>
          <p:nvPr/>
        </p:nvSpPr>
        <p:spPr>
          <a:xfrm>
            <a:off x="2123812" y="3406367"/>
            <a:ext cx="2899192" cy="369332"/>
          </a:xfrm>
          <a:prstGeom prst="rect">
            <a:avLst/>
          </a:prstGeom>
          <a:solidFill>
            <a:schemeClr val="accent6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 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E755-0065-0C40-B81C-CC0B3E7D1E83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transit3</a:t>
            </a:r>
            <a:endParaRPr lang="en-US" i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9AA95-C54A-A34F-8EC8-8D8DC8772CD7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AF16B4-58B9-374C-A048-B7E77BB1C8DD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554E76-3E9D-BF49-B87C-04E10E07C4D3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42A39B-8CBD-A74B-BEA4-19BC20E6A181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F910C6-8FC7-FA4B-AFCC-7EE8563BAE09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AD79D7A0-CD22-4C41-925B-3899F2276B4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FE6B3-1D09-914A-84A0-6BBAA90C7DF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DD0C10-1B0E-5644-8F47-9BBCAB5009A4}"/>
                </a:ext>
              </a:extLst>
            </p:cNvPr>
            <p:cNvSpPr/>
            <p:nvPr/>
          </p:nvSpPr>
          <p:spPr>
            <a:xfrm rot="16200000">
              <a:off x="7171044" y="2637988"/>
              <a:ext cx="1720593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0B0314-3578-384D-89F2-D4A5D8C4F7C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E98319C5-7C93-1447-AAFD-FD2122CCC0B2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DA029BEA-2F22-1748-8F52-267842D190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0D76BAB-0521-2141-A1A5-FBEBF782780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Moon 61">
              <a:extLst>
                <a:ext uri="{FF2B5EF4-FFF2-40B4-BE49-F238E27FC236}">
                  <a16:creationId xmlns:a16="http://schemas.microsoft.com/office/drawing/2014/main" id="{314D26F4-3B81-D74B-A84D-705D45C37426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C4189DC8-4956-6745-ADBE-D17D0580ED55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08E1169-C799-264F-946E-452EDA8C02F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CA0C8CF-1217-614D-B1A2-7E07D8482241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14A3FC7-741C-3846-A8E9-49B463412E7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5F879-1DA9-EF49-8DBD-446D3D45BE0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2C65A82-C1A3-CE40-978E-E231071D3AF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20CB85-6FB7-7F4A-B512-881F7E2EBAE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996332-F158-CA4C-9D1F-8093F7866F60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2449BFB-3A93-7940-960F-84ED5E7467B4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AAD85D-935F-6140-A6DC-65FE81EB0620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52E0BD3-1D98-9D45-BDD1-A505D6597606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3E3CB55-B29C-0146-AF93-713E48759E1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5" name="Straight Arrow Connector 30">
                <a:extLst>
                  <a:ext uri="{FF2B5EF4-FFF2-40B4-BE49-F238E27FC236}">
                    <a16:creationId xmlns:a16="http://schemas.microsoft.com/office/drawing/2014/main" id="{9933AA2B-D6EE-3942-A45F-E3A165A9864D}"/>
                  </a:ext>
                </a:extLst>
              </p:cNvPr>
              <p:cNvCxnSpPr>
                <a:cxnSpLocks/>
                <a:stCxn id="67" idx="7"/>
                <a:endCxn id="6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D23766-3901-AA44-9605-338CC6BD5DB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4519384C-F090-6C48-BACD-2B5357E7B4AC}"/>
                  </a:ext>
                </a:extLst>
              </p:cNvPr>
              <p:cNvCxnSpPr>
                <a:stCxn id="68" idx="6"/>
                <a:endCxn id="7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235DA7F3-F5DB-AB4D-B296-E23C24813D1A}"/>
                  </a:ext>
                </a:extLst>
              </p:cNvPr>
              <p:cNvCxnSpPr>
                <a:cxnSpLocks/>
                <a:stCxn id="69" idx="1"/>
                <a:endCxn id="6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42">
                <a:extLst>
                  <a:ext uri="{FF2B5EF4-FFF2-40B4-BE49-F238E27FC236}">
                    <a16:creationId xmlns:a16="http://schemas.microsoft.com/office/drawing/2014/main" id="{AD991A81-DD52-5D46-B629-1EE70B9826FB}"/>
                  </a:ext>
                </a:extLst>
              </p:cNvPr>
              <p:cNvCxnSpPr>
                <a:cxnSpLocks/>
                <a:stCxn id="68" idx="6"/>
                <a:endCxn id="7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C838E81-D60F-6849-B859-0792F4F31F9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4247078F-C301-8741-BFFA-265B02898695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3592084D-5A52-4343-BD3A-E7B0747DB57F}"/>
                  </a:ext>
                </a:extLst>
              </p:cNvPr>
              <p:cNvCxnSpPr>
                <a:stCxn id="73" idx="2"/>
                <a:endCxn id="6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0A7DB1C-7827-7D46-A12E-77B36E299253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9B19FEE9-C7BC-0D49-8E14-E74867503A8D}"/>
                  </a:ext>
                </a:extLst>
              </p:cNvPr>
              <p:cNvCxnSpPr>
                <a:stCxn id="73" idx="6"/>
                <a:endCxn id="7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88AEC42-874F-174D-932B-6FDAF806A10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49FDF3-6260-434E-9F70-F4F6FF50EFF7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954153-CAE1-DE4E-8DCE-E132732E5D7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8" name="Curved Connector 97">
                <a:extLst>
                  <a:ext uri="{FF2B5EF4-FFF2-40B4-BE49-F238E27FC236}">
                    <a16:creationId xmlns:a16="http://schemas.microsoft.com/office/drawing/2014/main" id="{85C0ACA3-DD59-2A43-A8C6-FEAE68C1536A}"/>
                  </a:ext>
                </a:extLst>
              </p:cNvPr>
              <p:cNvCxnSpPr>
                <a:cxnSpLocks/>
                <a:stCxn id="73" idx="6"/>
                <a:endCxn id="8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0794FF2-AC40-6645-8379-94609A337CE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C62204A1-2AD9-1248-9EAC-E0C0899789BD}"/>
                  </a:ext>
                </a:extLst>
              </p:cNvPr>
              <p:cNvCxnSpPr>
                <a:stCxn id="79" idx="4"/>
                <a:endCxn id="8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5E25787-647F-004B-8FFA-27E30A0981FF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11548CF-ACB7-4446-8411-4DA595951802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A06E6813-460E-0344-81FF-A8E479A192B8}"/>
                  </a:ext>
                </a:extLst>
              </p:cNvPr>
              <p:cNvCxnSpPr>
                <a:stCxn id="69" idx="7"/>
                <a:endCxn id="7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883F7EE4-BEF6-8A40-A5D5-7D3936D65446}"/>
                  </a:ext>
                </a:extLst>
              </p:cNvPr>
              <p:cNvCxnSpPr>
                <a:stCxn id="69" idx="7"/>
                <a:endCxn id="7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7F0D4F3-0922-A34F-ABDF-49FEBE223360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3712F58-65CF-C24D-B948-951D84363A81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6D7526C-CD68-F742-92C8-3C24FCC11D5C}"/>
                  </a:ext>
                </a:extLst>
              </p:cNvPr>
              <p:cNvCxnSpPr>
                <a:cxnSpLocks/>
                <a:stCxn id="75" idx="7"/>
                <a:endCxn id="8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BB9DF09-8822-2D45-B977-DC93765BC6EF}"/>
                  </a:ext>
                </a:extLst>
              </p:cNvPr>
              <p:cNvCxnSpPr>
                <a:cxnSpLocks/>
                <a:stCxn id="75" idx="7"/>
                <a:endCxn id="8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DB6400F-3486-9241-9333-58841B78C956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CB21F92-9BFE-B94E-9CAC-BE6EA0CB889C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Curved Connector 110">
                <a:extLst>
                  <a:ext uri="{FF2B5EF4-FFF2-40B4-BE49-F238E27FC236}">
                    <a16:creationId xmlns:a16="http://schemas.microsoft.com/office/drawing/2014/main" id="{6FD4394C-E74B-0644-A14A-1355AE15327D}"/>
                  </a:ext>
                </a:extLst>
              </p:cNvPr>
              <p:cNvCxnSpPr>
                <a:cxnSpLocks/>
                <a:stCxn id="74" idx="6"/>
                <a:endCxn id="8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urved Connector 111">
                <a:extLst>
                  <a:ext uri="{FF2B5EF4-FFF2-40B4-BE49-F238E27FC236}">
                    <a16:creationId xmlns:a16="http://schemas.microsoft.com/office/drawing/2014/main" id="{0AA5E2AA-9B1C-ED42-BE21-BC8D983CE203}"/>
                  </a:ext>
                </a:extLst>
              </p:cNvPr>
              <p:cNvCxnSpPr>
                <a:cxnSpLocks/>
                <a:stCxn id="75" idx="0"/>
                <a:endCxn id="7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42">
                <a:extLst>
                  <a:ext uri="{FF2B5EF4-FFF2-40B4-BE49-F238E27FC236}">
                    <a16:creationId xmlns:a16="http://schemas.microsoft.com/office/drawing/2014/main" id="{C811FBFB-9D29-204E-85A9-C254BC49C2AF}"/>
                  </a:ext>
                </a:extLst>
              </p:cNvPr>
              <p:cNvCxnSpPr>
                <a:cxnSpLocks/>
                <a:stCxn id="74" idx="6"/>
                <a:endCxn id="8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A8F0061-2DB4-1B40-B994-9F1D082729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99D4889-AAC5-8F4F-AD77-CB429EE6B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6CC933D-BB0F-1147-B232-A7832B316A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CCBC260-5486-F34D-B1AE-57BB6A3C1E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29A0038-2E07-274A-82CF-3F6F14C6AB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3A1F89A-4091-4C45-BB80-CB9745374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BCEA4FD-9351-324E-8A79-4449095C8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C2A5CAD-391D-D643-A315-217EFCF54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D9F8AA-4A8D-3C41-8452-56855F8648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F7404B9-D3E7-894E-9A34-D20D8B7395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3C532D6-B86F-B74C-A225-DB5BA61AE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7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Same as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</a:t>
                </a:r>
                <a:r>
                  <a:rPr lang="en-GB" dirty="0"/>
                  <a:t> except for cycle-checking</a:t>
                </a:r>
              </a:p>
              <a:p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has-unsafe-loops</a:t>
                </a:r>
                <a:r>
                  <a:rPr lang="en-GB" dirty="0"/>
                  <a:t> instead 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has-loops</a:t>
                </a:r>
              </a:p>
              <a:p>
                <a:r>
                  <a:rPr lang="en-GB" dirty="0"/>
                  <a:t>Check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contains any cycles that cannot be escaped:</a:t>
                </a:r>
              </a:p>
              <a:p>
                <a:pPr lvl="1"/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𝐹𝑟𝑜𝑛𝑡𝑖𝑒𝑟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GB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unsafe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oops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𝐹𝑟𝑜𝑛𝑡𝑖𝑒𝑟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om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i="1"/>
                            <m:t>γ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𝐹𝑟𝑜𝑛𝑡𝑖𝑒𝑟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7916C9-A566-684D-9267-FCE838F27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  <a:blipFill>
                <a:blip r:embed="rId3"/>
                <a:stretch>
                  <a:fillRect l="-3118" t="-3284" b="-8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21898-1B74-0542-B43A-29B4695E3F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F2FEC-39DA-1CBE-D711-A5A244C73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1D163-6BF9-5F47-BF26-069512C56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DBD3CA-C200-564C-96E1-9480CCB580C4}"/>
              </a:ext>
            </a:extLst>
          </p:cNvPr>
          <p:cNvGrpSpPr/>
          <p:nvPr/>
        </p:nvGrpSpPr>
        <p:grpSpPr>
          <a:xfrm>
            <a:off x="6038775" y="1665066"/>
            <a:ext cx="5792900" cy="3880737"/>
            <a:chOff x="371680" y="2554097"/>
            <a:chExt cx="5792900" cy="38807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40DEF2-CF9E-5A4F-B680-C26828111358}"/>
                </a:ext>
              </a:extLst>
            </p:cNvPr>
            <p:cNvSpPr/>
            <p:nvPr/>
          </p:nvSpPr>
          <p:spPr>
            <a:xfrm>
              <a:off x="469130" y="2554097"/>
              <a:ext cx="5695450" cy="2893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Find-Safe-Solution(Σ,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𝜋 ← ∅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every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i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\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Applicable(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𝜋 ← 𝜋 ∪ 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Frontier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(𝛾(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\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(𝜋))</a:t>
              </a:r>
            </a:p>
            <a:p>
              <a:pPr>
                <a:tabLst>
                  <a:tab pos="354013" algn="l"/>
                  <a:tab pos="7096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has-unsafe-loops(𝜋,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Frontier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5213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𝜋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680" y="6065502"/>
              <a:ext cx="2452851" cy="36933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cs typeface="Times New Roman"/>
                </a:rPr>
                <a:t>Different cycle-checking</a:t>
              </a:r>
            </a:p>
          </p:txBody>
        </p:sp>
        <p:cxnSp>
          <p:nvCxnSpPr>
            <p:cNvPr id="13" name="Straight Arrow Connector 12"/>
            <p:cNvCxnSpPr>
              <a:cxnSpLocks/>
              <a:stCxn id="12" idx="0"/>
            </p:cNvCxnSpPr>
            <p:nvPr/>
          </p:nvCxnSpPr>
          <p:spPr bwMode="auto">
            <a:xfrm flipV="1">
              <a:off x="1598106" y="4954037"/>
              <a:ext cx="83309" cy="11114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90000">
                    <a:schemeClr val="accent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5B13EF-0914-2E4B-8266-EDFE2358FA11}"/>
                  </a:ext>
                </a:extLst>
              </p:cNvPr>
              <p:cNvSpPr/>
              <p:nvPr/>
            </p:nvSpPr>
            <p:spPr>
              <a:xfrm>
                <a:off x="8828874" y="4676656"/>
                <a:ext cx="3002801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5B13EF-0914-2E4B-8266-EDFE2358F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874" y="4676656"/>
                <a:ext cx="3002801" cy="688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01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7A001-5210-125B-1F44-DA41DEE21F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884DC-4133-E18D-BF7F-49B00660D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66149-63CC-5C41-94DC-863392B26D05}"/>
              </a:ext>
            </a:extLst>
          </p:cNvPr>
          <p:cNvSpPr/>
          <p:nvPr/>
        </p:nvSpPr>
        <p:spPr>
          <a:xfrm>
            <a:off x="353846" y="1659976"/>
            <a:ext cx="5052060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F9027-8A43-424A-8993-BCC24B4D9304}"/>
              </a:ext>
            </a:extLst>
          </p:cNvPr>
          <p:cNvGrpSpPr/>
          <p:nvPr/>
        </p:nvGrpSpPr>
        <p:grpSpPr>
          <a:xfrm>
            <a:off x="5405906" y="1196329"/>
            <a:ext cx="6414185" cy="4709585"/>
            <a:chOff x="2369815" y="1667330"/>
            <a:chExt cx="6414185" cy="47095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3261F5-B445-924F-804B-04C6344D829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380F3-4693-174F-9223-8687E56980E7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A18431-9E0D-224E-88AA-471CB213D7B3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D5EB3F-A750-B646-8C8D-07D7E280A019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46262-05A8-EA43-A943-8A856EBFA4F7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8B852E-7190-8F43-BCA2-6C6FEC43F61E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81FBF5-0768-6D46-B82E-E2CA66C134B1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9653E7-1F82-D842-987A-AB7C5C92081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8D4419-E316-A246-8A18-CA2CD2E34A17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CF6413-1724-D042-9C42-2A9172092B3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7" name="Straight Arrow Connector 30">
                <a:extLst>
                  <a:ext uri="{FF2B5EF4-FFF2-40B4-BE49-F238E27FC236}">
                    <a16:creationId xmlns:a16="http://schemas.microsoft.com/office/drawing/2014/main" id="{259CA896-0830-5A4A-B54C-BD0D185D8AF4}"/>
                  </a:ext>
                </a:extLst>
              </p:cNvPr>
              <p:cNvCxnSpPr>
                <a:cxnSpLocks/>
                <a:stCxn id="16" idx="7"/>
                <a:endCxn id="17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7DFF91-B3A4-C04E-BDCC-8F210F604193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287DC70F-3C9E-504B-A034-086A3DF3489C}"/>
                  </a:ext>
                </a:extLst>
              </p:cNvPr>
              <p:cNvCxnSpPr>
                <a:stCxn id="17" idx="6"/>
                <a:endCxn id="2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533F12FC-8CDE-B748-8E89-6A24642554E4}"/>
                  </a:ext>
                </a:extLst>
              </p:cNvPr>
              <p:cNvCxnSpPr>
                <a:cxnSpLocks/>
                <a:stCxn id="18" idx="1"/>
                <a:endCxn id="17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2">
                <a:extLst>
                  <a:ext uri="{FF2B5EF4-FFF2-40B4-BE49-F238E27FC236}">
                    <a16:creationId xmlns:a16="http://schemas.microsoft.com/office/drawing/2014/main" id="{10A88B2B-7FE4-534E-93B3-C0CD2BA49E52}"/>
                  </a:ext>
                </a:extLst>
              </p:cNvPr>
              <p:cNvCxnSpPr>
                <a:cxnSpLocks/>
                <a:stCxn id="17" idx="6"/>
                <a:endCxn id="2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39763-4415-AB4F-8914-CFB38679D389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4063955-8984-DC45-AF08-679C90328AD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BD1F0C97-F61B-1141-B89B-08ADD92E4678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F6E347-3ADC-524E-BF3F-22E16F97768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0F1000D-95B0-B046-914A-9F0CCF79B442}"/>
                  </a:ext>
                </a:extLst>
              </p:cNvPr>
              <p:cNvCxnSpPr>
                <a:stCxn id="25" idx="6"/>
                <a:endCxn id="3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FDF2A1-E008-9549-96F0-B39AACFA4097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04566E-B501-B443-833D-D2723D3EC5A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DAB6FA-E53C-AE49-A596-7E92C1D7DBF3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4A1CC3AC-338C-6346-9CA7-A091388FEB75}"/>
                  </a:ext>
                </a:extLst>
              </p:cNvPr>
              <p:cNvCxnSpPr>
                <a:cxnSpLocks/>
                <a:stCxn id="25" idx="6"/>
                <a:endCxn id="3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E56AD70-C8CA-9846-BD20-F0B88B6F96C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6AD90E-BE77-5849-89D1-9134A89B203D}"/>
                  </a:ext>
                </a:extLst>
              </p:cNvPr>
              <p:cNvCxnSpPr>
                <a:stCxn id="31" idx="4"/>
                <a:endCxn id="3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4AA8F70-713B-194B-96FD-D53AB45C794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7303A92-FAE0-874E-809E-1A90190C4A35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935A048-3CFC-9C4A-B3F7-B35E61963767}"/>
                  </a:ext>
                </a:extLst>
              </p:cNvPr>
              <p:cNvCxnSpPr>
                <a:stCxn id="18" idx="7"/>
                <a:endCxn id="2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6BD897E-C8B4-6245-BA3B-8F210C3F3D63}"/>
                  </a:ext>
                </a:extLst>
              </p:cNvPr>
              <p:cNvCxnSpPr>
                <a:stCxn id="18" idx="7"/>
                <a:endCxn id="2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EAD887-CB17-1242-B736-E27B321C244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BAF47CA-2E77-E34C-B788-5BF6C2B440DB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ECE4A620-9923-2349-89BD-D44949ACAF35}"/>
                  </a:ext>
                </a:extLst>
              </p:cNvPr>
              <p:cNvCxnSpPr>
                <a:cxnSpLocks/>
                <a:stCxn id="27" idx="7"/>
                <a:endCxn id="3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4C49D31-9D19-2241-8EAE-F2CD8B0DB591}"/>
                  </a:ext>
                </a:extLst>
              </p:cNvPr>
              <p:cNvCxnSpPr>
                <a:cxnSpLocks/>
                <a:stCxn id="27" idx="7"/>
                <a:endCxn id="3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3BD18E8-94FE-9245-A612-DDA388FBB3BA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DCEDC56A-6E5F-A949-A9D4-3C88BCBAB05D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EFA366B8-3901-6944-8BA2-019E0AF25FA8}"/>
                  </a:ext>
                </a:extLst>
              </p:cNvPr>
              <p:cNvCxnSpPr>
                <a:cxnSpLocks/>
                <a:stCxn id="26" idx="6"/>
                <a:endCxn id="3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48F7C8F8-792F-8444-AF84-AA0284481310}"/>
                  </a:ext>
                </a:extLst>
              </p:cNvPr>
              <p:cNvCxnSpPr>
                <a:cxnSpLocks/>
                <a:stCxn id="27" idx="0"/>
                <a:endCxn id="2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42">
                <a:extLst>
                  <a:ext uri="{FF2B5EF4-FFF2-40B4-BE49-F238E27FC236}">
                    <a16:creationId xmlns:a16="http://schemas.microsoft.com/office/drawing/2014/main" id="{76D65CDB-589C-CF47-BDE0-2A0001663DDE}"/>
                  </a:ext>
                </a:extLst>
              </p:cNvPr>
              <p:cNvCxnSpPr>
                <a:cxnSpLocks/>
                <a:stCxn id="26" idx="6"/>
                <a:endCxn id="3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0083A2A-2245-F941-83AC-7F4CDB66FC5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32E3028-FA4C-3748-84EB-344A2BC0C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B9879A5-404B-9347-9A9D-BCD78B6591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0C7F21-8593-7446-82D0-FE6DDFDF21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D8D9FB-47EC-1B48-8227-D63BB42DF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41B29E-F9B2-524D-A37F-C7F5904B78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7405FCF-95B2-0E46-95CD-32ECF51619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D1AA520-BAB4-B64C-B23E-9DFDB1B66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A89E6C0-264B-C84C-A79C-DFA11A555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A76F35-E713-8B46-B173-328418AB5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06CB148-6DAA-B945-9630-CA2EA44E06E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13BB525-F33B-1F4D-BEA5-4F939213B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8695A8B-3F7C-D6AD-1FF1-E5DBDD01F989}"/>
              </a:ext>
            </a:extLst>
          </p:cNvPr>
          <p:cNvSpPr txBox="1"/>
          <p:nvPr/>
        </p:nvSpPr>
        <p:spPr>
          <a:xfrm>
            <a:off x="367082" y="3411970"/>
            <a:ext cx="237295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Times New Roman"/>
              </a:rPr>
              <a:t>on_ship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F1AE5B-7091-38E3-A2F0-600536184584}"/>
              </a:ext>
            </a:extLst>
          </p:cNvPr>
          <p:cNvSpPr txBox="1"/>
          <p:nvPr/>
        </p:nvSpPr>
        <p:spPr>
          <a:xfrm>
            <a:off x="359625" y="3874589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644582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8CF38-3155-4B57-908F-E8A222652E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F261B-69E0-B61D-8C11-0814AD28D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38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C36B6-BFB5-5241-B1B9-29F507BA3F6C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6EAA09-4AD4-EB4D-963B-30D81AD07BD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9D2BF0-86FE-AE45-AB22-C5B3D077242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708FB6-3376-284C-84C7-9F1242F69B68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51EEA2-FC4A-7740-93DB-89778613B00A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2DD8C2-5CC1-A94B-ABD9-FBDEE8821B31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0A3606-6CF8-354C-A0AA-E1A2E9E538CE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9508B5-3C5E-6F46-BCB4-615C8B474A6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A2EAC5-84A0-AE46-8A44-6F72C5A4B1C6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C64E74-1906-BE43-A257-24ED84DF9D25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C7E77A-C2A3-E24D-B097-A6A2C9044068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36294B-C31E-1640-AF44-8BCA6FD1383E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43" name="Straight Arrow Connector 30">
                <a:extLst>
                  <a:ext uri="{FF2B5EF4-FFF2-40B4-BE49-F238E27FC236}">
                    <a16:creationId xmlns:a16="http://schemas.microsoft.com/office/drawing/2014/main" id="{64C7F6C6-447E-8C42-8B7E-C2A262B4584B}"/>
                  </a:ext>
                </a:extLst>
              </p:cNvPr>
              <p:cNvCxnSpPr>
                <a:cxnSpLocks/>
                <a:stCxn id="25" idx="7"/>
                <a:endCxn id="2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2212B8-8448-C944-8F18-F7547EAC2B7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F0A93750-EAC7-4D49-8C73-DE36BE820005}"/>
                  </a:ext>
                </a:extLst>
              </p:cNvPr>
              <p:cNvCxnSpPr>
                <a:stCxn id="26" idx="6"/>
                <a:endCxn id="3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E12BF1F0-3D99-3540-AD91-7927825BB619}"/>
                  </a:ext>
                </a:extLst>
              </p:cNvPr>
              <p:cNvCxnSpPr>
                <a:cxnSpLocks/>
                <a:stCxn id="27" idx="1"/>
                <a:endCxn id="2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2">
                <a:extLst>
                  <a:ext uri="{FF2B5EF4-FFF2-40B4-BE49-F238E27FC236}">
                    <a16:creationId xmlns:a16="http://schemas.microsoft.com/office/drawing/2014/main" id="{61C8F122-7D55-CB49-88BE-A35B02168CCE}"/>
                  </a:ext>
                </a:extLst>
              </p:cNvPr>
              <p:cNvCxnSpPr>
                <a:cxnSpLocks/>
                <a:stCxn id="26" idx="6"/>
                <a:endCxn id="3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350884-1463-0B45-9364-A4588EDED66E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F1181E1-EB1D-AC4D-811A-A1B4279BF32A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E97398AC-E2DC-8D43-96B6-C64442C166BB}"/>
                  </a:ext>
                </a:extLst>
              </p:cNvPr>
              <p:cNvCxnSpPr>
                <a:stCxn id="31" idx="2"/>
                <a:endCxn id="2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4A02C2-0ED8-6F4F-A02E-ECD4F197EF0D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C6C44747-2332-A14B-B6C4-AB3B5B58DBF0}"/>
                  </a:ext>
                </a:extLst>
              </p:cNvPr>
              <p:cNvCxnSpPr>
                <a:stCxn id="31" idx="6"/>
                <a:endCxn id="3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67D6D9-D4DD-0D41-869C-394C4E28F830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1B36D7-6202-AD46-95F4-BC82F8F7D9D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2ABDC7A-7E2E-8145-9A98-8D1516960F5F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7" name="Curved Connector 56">
                <a:extLst>
                  <a:ext uri="{FF2B5EF4-FFF2-40B4-BE49-F238E27FC236}">
                    <a16:creationId xmlns:a16="http://schemas.microsoft.com/office/drawing/2014/main" id="{F5625615-FA46-D648-A1E1-0E00E71BA536}"/>
                  </a:ext>
                </a:extLst>
              </p:cNvPr>
              <p:cNvCxnSpPr>
                <a:cxnSpLocks/>
                <a:stCxn id="31" idx="6"/>
                <a:endCxn id="3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0E5AAEA-6F47-E549-865A-7DDE3EF1B8E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E1112C6-11D4-C647-89F8-F053C9028097}"/>
                  </a:ext>
                </a:extLst>
              </p:cNvPr>
              <p:cNvCxnSpPr>
                <a:stCxn id="37" idx="4"/>
                <a:endCxn id="3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E5F8A62-18C4-284D-A33A-DDAD89CF3991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A3486B3-273D-5D4F-98A7-EEB2F984739B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9F5F1A64-0BA7-BA41-A6B9-0F4E341C94EC}"/>
                  </a:ext>
                </a:extLst>
              </p:cNvPr>
              <p:cNvCxnSpPr>
                <a:stCxn id="27" idx="7"/>
                <a:endCxn id="3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24B230E-86C0-034D-B84C-443AC00F8030}"/>
                  </a:ext>
                </a:extLst>
              </p:cNvPr>
              <p:cNvCxnSpPr>
                <a:stCxn id="27" idx="7"/>
                <a:endCxn id="3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63D5A6-34A2-2F44-A37B-5024AB0C5C54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4099B7-CEE4-DC41-95FF-5228661A00DC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52A85BF-5895-7848-AE7C-BB7B23430517}"/>
                  </a:ext>
                </a:extLst>
              </p:cNvPr>
              <p:cNvCxnSpPr>
                <a:cxnSpLocks/>
                <a:stCxn id="33" idx="7"/>
                <a:endCxn id="3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8377687-A027-8C45-8B1A-325AFB3CC917}"/>
                  </a:ext>
                </a:extLst>
              </p:cNvPr>
              <p:cNvCxnSpPr>
                <a:cxnSpLocks/>
                <a:stCxn id="33" idx="7"/>
                <a:endCxn id="4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FBF6ABC-65D5-D84C-B393-DE4FB265E6E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75164C-AA5B-0C45-BC89-525DE3E16FE5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E0184C7A-BE5F-354E-AEB3-08CCC8B281D2}"/>
                  </a:ext>
                </a:extLst>
              </p:cNvPr>
              <p:cNvCxnSpPr>
                <a:cxnSpLocks/>
                <a:stCxn id="32" idx="6"/>
                <a:endCxn id="3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8D6A0590-A6D6-4943-AB76-81E8DED635EE}"/>
                  </a:ext>
                </a:extLst>
              </p:cNvPr>
              <p:cNvCxnSpPr>
                <a:cxnSpLocks/>
                <a:stCxn id="33" idx="0"/>
                <a:endCxn id="3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42">
                <a:extLst>
                  <a:ext uri="{FF2B5EF4-FFF2-40B4-BE49-F238E27FC236}">
                    <a16:creationId xmlns:a16="http://schemas.microsoft.com/office/drawing/2014/main" id="{50157182-2F48-934E-999B-08C3D776C584}"/>
                  </a:ext>
                </a:extLst>
              </p:cNvPr>
              <p:cNvCxnSpPr>
                <a:cxnSpLocks/>
                <a:stCxn id="32" idx="6"/>
                <a:endCxn id="4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A7441DF-A38A-9749-B342-A3C6D4E54AA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416D66D-176E-A74E-B83F-E4BCD81817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FD0F20C-78C5-4945-B83E-08316D2F8D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D078EA-7FC8-294B-AD1B-AB91C9147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CB35EE1-FB75-4D43-A7AC-02902E689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E0B394-1A42-7049-B3A0-CF2CA29712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B4CC6F2-B519-F74F-A65F-0E4D608FB0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513D75-0F00-CE4A-90A0-7876574560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D7521E2-9D55-394B-AED1-4D4F4ABBBA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D1990CD-6E78-7144-88F6-6F259E49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A18E743-5EC7-6848-91CD-B03D972866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EF98F15-086B-5A44-9C6D-3E929ECF7E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B95D53E-B166-B456-F7EA-1FB6847B16F7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9A1CB8-F550-748C-23E8-E03A27EFFCB8}"/>
              </a:ext>
            </a:extLst>
          </p:cNvPr>
          <p:cNvSpPr txBox="1"/>
          <p:nvPr/>
        </p:nvSpPr>
        <p:spPr>
          <a:xfrm>
            <a:off x="367082" y="3411970"/>
            <a:ext cx="256480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at_harbor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822A0FF-5617-ED2F-5E4C-C9FB2D68044F}"/>
              </a:ext>
            </a:extLst>
          </p:cNvPr>
          <p:cNvSpPr txBox="1"/>
          <p:nvPr/>
        </p:nvSpPr>
        <p:spPr>
          <a:xfrm>
            <a:off x="359625" y="3874589"/>
            <a:ext cx="230864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114E50-29E5-71D5-A006-9B274EB7F8D5}"/>
              </a:ext>
            </a:extLst>
          </p:cNvPr>
          <p:cNvSpPr txBox="1"/>
          <p:nvPr/>
        </p:nvSpPr>
        <p:spPr>
          <a:xfrm>
            <a:off x="367082" y="2948328"/>
            <a:ext cx="114871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on_ship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0121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EC4C2-B1C4-B876-D486-C8BF0086EC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7DCDD-8CF6-18BE-3467-C50DC732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39</a:t>
            </a:fld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1B9C24-D9DB-144E-A1AF-42B64F294CE0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104342-89AF-0C49-8094-D89921E0BBBA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768BE4B-B3FF-044E-82A0-3783F28AD5D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7BD5430-AF32-B94D-9405-D88B196C6FF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727291-A50E-E948-A2CB-33FFE52C188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C6E1F35-3243-E548-88C2-7622B1D50B2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B0CA55A-6E11-EE48-A65B-2D5A46A650B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E6C948-914B-944F-AB6C-2A9C68F59BB1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2FDEFF-0743-4A41-AFA6-A733E59FF5D5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838F91-E79F-5444-A4B0-2ED05B308741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FDD0B97-1610-914F-B523-87D6F9B4A7D6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1E90904-DC7E-CC40-8B16-09C3E17973C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41FE38-C79E-134B-89BF-464894CCF5CC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5D0586-D589-DB42-963D-E932681FC319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FBE231-F00E-8649-8B37-CD54F607DC55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7" name="Straight Arrow Connector 30">
                <a:extLst>
                  <a:ext uri="{FF2B5EF4-FFF2-40B4-BE49-F238E27FC236}">
                    <a16:creationId xmlns:a16="http://schemas.microsoft.com/office/drawing/2014/main" id="{5FD66092-771C-9F48-A012-02F94E57C0D8}"/>
                  </a:ext>
                </a:extLst>
              </p:cNvPr>
              <p:cNvCxnSpPr>
                <a:cxnSpLocks/>
                <a:stCxn id="38" idx="7"/>
                <a:endCxn id="39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8605F4-A737-684E-8F03-8232C76D7FEF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A232318A-A4F0-3440-9591-BA0E3ECD71B0}"/>
                  </a:ext>
                </a:extLst>
              </p:cNvPr>
              <p:cNvCxnSpPr>
                <a:stCxn id="39" idx="6"/>
                <a:endCxn id="44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AC3E96AE-6181-EA4E-BD4E-A1DE4392781A}"/>
                  </a:ext>
                </a:extLst>
              </p:cNvPr>
              <p:cNvCxnSpPr>
                <a:cxnSpLocks/>
                <a:stCxn id="40" idx="1"/>
                <a:endCxn id="39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2">
                <a:extLst>
                  <a:ext uri="{FF2B5EF4-FFF2-40B4-BE49-F238E27FC236}">
                    <a16:creationId xmlns:a16="http://schemas.microsoft.com/office/drawing/2014/main" id="{FA8E6315-C50D-E543-A8FF-0FA485A8485A}"/>
                  </a:ext>
                </a:extLst>
              </p:cNvPr>
              <p:cNvCxnSpPr>
                <a:cxnSpLocks/>
                <a:stCxn id="39" idx="6"/>
                <a:endCxn id="45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45579A-E4B3-4D4D-BB39-C3229987B280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E83DFA3-7657-7949-A67E-5AA871693413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9711AE6D-7746-C643-9C22-32839A352D17}"/>
                  </a:ext>
                </a:extLst>
              </p:cNvPr>
              <p:cNvCxnSpPr>
                <a:stCxn id="44" idx="2"/>
                <a:endCxn id="39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099465-4732-1F45-9653-625F7F07D0F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F2F9E6AB-81FB-C840-BE58-2575E6DB57EF}"/>
                  </a:ext>
                </a:extLst>
              </p:cNvPr>
              <p:cNvCxnSpPr>
                <a:stCxn id="44" idx="6"/>
                <a:endCxn id="50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9524FDB-984B-6246-9ACA-20CB28AA15ED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6A060D-15F2-904A-B6D5-A73BB28A1501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C42EDAB-BE9E-C849-839A-3BCA1B9AD75C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50BCBD58-844C-604A-9005-D872BA536B00}"/>
                  </a:ext>
                </a:extLst>
              </p:cNvPr>
              <p:cNvCxnSpPr>
                <a:cxnSpLocks/>
                <a:stCxn id="44" idx="6"/>
                <a:endCxn id="51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0E27B880-D40C-054A-9A2E-811A1E17485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BCA1BF9-C4CD-924B-AE5E-6873CBAF143D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1B0231-BB72-A244-9504-93D83256E600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5B3D65D-7134-B544-BFDD-4B6D495AEFE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F265A44-4464-9F49-BB6C-CFA0B981EBA3}"/>
                  </a:ext>
                </a:extLst>
              </p:cNvPr>
              <p:cNvCxnSpPr>
                <a:stCxn id="40" idx="7"/>
                <a:endCxn id="44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475AF8C-19F9-C84F-8207-230F46CB7E12}"/>
                  </a:ext>
                </a:extLst>
              </p:cNvPr>
              <p:cNvCxnSpPr>
                <a:stCxn id="40" idx="7"/>
                <a:endCxn id="45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B3F28F9-7F97-2145-89C8-55F7B1163F7E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7249867-A8B4-BC4D-B20A-B13A2BFA8F42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D0CCA5EF-8933-B241-BA1D-AA6439D8F775}"/>
                  </a:ext>
                </a:extLst>
              </p:cNvPr>
              <p:cNvCxnSpPr>
                <a:cxnSpLocks/>
                <a:stCxn id="46" idx="7"/>
                <a:endCxn id="51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05FDD79-7AE5-8649-B920-A930BF10BF05}"/>
                  </a:ext>
                </a:extLst>
              </p:cNvPr>
              <p:cNvCxnSpPr>
                <a:cxnSpLocks/>
                <a:stCxn id="46" idx="7"/>
                <a:endCxn id="54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1D9B399-C601-E840-ABAC-20AAC91AAEC9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1FE8CC5-E7AD-9643-B815-8C51F9FE7D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0B032E86-8D05-5343-BC04-4F85FE3C762A}"/>
                  </a:ext>
                </a:extLst>
              </p:cNvPr>
              <p:cNvCxnSpPr>
                <a:cxnSpLocks/>
                <a:stCxn id="45" idx="6"/>
                <a:endCxn id="51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51FDEA-BCF2-5D4A-817C-4ED038EE1A89}"/>
                  </a:ext>
                </a:extLst>
              </p:cNvPr>
              <p:cNvCxnSpPr>
                <a:cxnSpLocks/>
                <a:stCxn id="46" idx="0"/>
                <a:endCxn id="45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4FD30822-DC19-3E48-9C76-1291E631A78E}"/>
                  </a:ext>
                </a:extLst>
              </p:cNvPr>
              <p:cNvCxnSpPr>
                <a:cxnSpLocks/>
                <a:stCxn id="45" idx="6"/>
                <a:endCxn id="54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37D05B0-64F7-2748-B19E-FEBAD85825D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AFAC2BC-23D5-AD41-8CD2-D96BD3593E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F071DB6-F690-2243-8ED4-F8CD12143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2191A87-26F2-D549-87DD-A890821EA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4A4B98C-F444-4143-A0FC-B01A1C1F89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45C0CEF-0387-C24B-9F6B-334E4797DF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267B1BF-6A22-4E45-966C-E887BBB316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53BC224-5B3A-E64A-9383-409E017BD3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516E520-EA96-7349-846E-426F8769FC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FB62112-24F6-824F-AE52-B3856954C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A58D106-FE44-8347-AA5E-33B9ED13698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4D4B8-FA6E-CA7B-78D7-1AA988D78C10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314A7-6764-6ACB-9F13-B104DD93EAAA}"/>
              </a:ext>
            </a:extLst>
          </p:cNvPr>
          <p:cNvSpPr txBox="1"/>
          <p:nvPr/>
        </p:nvSpPr>
        <p:spPr>
          <a:xfrm>
            <a:off x="367082" y="3411970"/>
            <a:ext cx="4205254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{parking1,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AE480-F470-C029-0B80-9242A5E67A4F}"/>
              </a:ext>
            </a:extLst>
          </p:cNvPr>
          <p:cNvSpPr txBox="1"/>
          <p:nvPr/>
        </p:nvSpPr>
        <p:spPr>
          <a:xfrm>
            <a:off x="359625" y="3874589"/>
            <a:ext cx="2294218" cy="646331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9F959-1990-4966-4F7C-5B476EF3B658}"/>
              </a:ext>
            </a:extLst>
          </p:cNvPr>
          <p:cNvSpPr txBox="1"/>
          <p:nvPr/>
        </p:nvSpPr>
        <p:spPr>
          <a:xfrm>
            <a:off x="367082" y="2948328"/>
            <a:ext cx="1340560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err="1"/>
              <a:t>at_harbor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86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5.2 Planning Problem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domains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Plans as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A0AD1-562E-A945-8F88-A611AEABC5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DA771-7964-FA74-8295-3AC2FE81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8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58AD9-B536-4A87-49EE-58BCBC8C5F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BF3A9-29B9-FD71-49CE-2F6734379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40</a:t>
            </a:fld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68724A-CBF2-2743-B495-76AB5E22A86D}"/>
              </a:ext>
            </a:extLst>
          </p:cNvPr>
          <p:cNvGrpSpPr/>
          <p:nvPr/>
        </p:nvGrpSpPr>
        <p:grpSpPr>
          <a:xfrm>
            <a:off x="5417452" y="1192212"/>
            <a:ext cx="6414185" cy="4709585"/>
            <a:chOff x="2369815" y="1667330"/>
            <a:chExt cx="6414185" cy="47095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4A08C9-AE78-F949-89D0-EF01E508D95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28F20DF-A048-3F42-BCA6-BDE37C6768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2B820C2E-484B-344B-AD8E-78922D97708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51EDE7-7068-9D40-A109-2568375D155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7F4B977A-5829-0B4E-8F3E-7F1E60D47D8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0AEA93E3-22F9-4248-9207-4A638A83E40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7FD4E86-50EA-F94B-BBBA-C5C48920C6C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6F1ADAA-1D51-6445-9A68-C8C152767CA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53555D-FA30-944B-9C36-ED2D2F2B1D13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EA8E976-5A0F-8547-A4E1-6284F64B967F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961A93-8DFF-EF41-8974-347F3930541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E72A91-4CE2-2842-9241-E2428660062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64751A7-9D84-6E4D-93AF-58B8719671BD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C827820-A4A4-9D41-95D2-16BC8F321195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CA5CB73-1001-BA4B-A6E5-29084EAC8E3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306FCD-5405-0243-8C19-748AB92A5375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5977A6-EE7A-134D-914C-8B08085B7FF0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9" name="Straight Arrow Connector 30">
                <a:extLst>
                  <a:ext uri="{FF2B5EF4-FFF2-40B4-BE49-F238E27FC236}">
                    <a16:creationId xmlns:a16="http://schemas.microsoft.com/office/drawing/2014/main" id="{4E1273B0-5DD3-E74B-B91B-07F666E77F25}"/>
                  </a:ext>
                </a:extLst>
              </p:cNvPr>
              <p:cNvCxnSpPr>
                <a:cxnSpLocks/>
                <a:stCxn id="50" idx="7"/>
                <a:endCxn id="51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7A84DB3-7B62-4B48-B5C9-BA3EC3EBA7B9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1" name="Curved Connector 70">
                <a:extLst>
                  <a:ext uri="{FF2B5EF4-FFF2-40B4-BE49-F238E27FC236}">
                    <a16:creationId xmlns:a16="http://schemas.microsoft.com/office/drawing/2014/main" id="{EC8C58B3-BAD9-8B47-A762-254C257C524E}"/>
                  </a:ext>
                </a:extLst>
              </p:cNvPr>
              <p:cNvCxnSpPr>
                <a:stCxn id="51" idx="6"/>
                <a:endCxn id="5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2019B442-A045-4448-ABD1-2B62A79CA5F8}"/>
                  </a:ext>
                </a:extLst>
              </p:cNvPr>
              <p:cNvCxnSpPr>
                <a:cxnSpLocks/>
                <a:stCxn id="52" idx="1"/>
                <a:endCxn id="51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42">
                <a:extLst>
                  <a:ext uri="{FF2B5EF4-FFF2-40B4-BE49-F238E27FC236}">
                    <a16:creationId xmlns:a16="http://schemas.microsoft.com/office/drawing/2014/main" id="{33A7A9F4-9276-5C42-9A19-59EBEAE94AA0}"/>
                  </a:ext>
                </a:extLst>
              </p:cNvPr>
              <p:cNvCxnSpPr>
                <a:cxnSpLocks/>
                <a:stCxn id="51" idx="6"/>
                <a:endCxn id="5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408A35B-465E-1144-A703-520946007914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D12726A-42BB-6C40-99F4-26610E4B07F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04B2D10B-377B-9446-9A3A-6C800E38C76F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F2C4B12-1B72-E442-980B-8FC35DBCDFF5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625FC746-810C-394B-866A-2FD20D4317EF}"/>
                  </a:ext>
                </a:extLst>
              </p:cNvPr>
              <p:cNvCxnSpPr>
                <a:stCxn id="57" idx="6"/>
                <a:endCxn id="6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F43C08F-A3C9-D442-B7DD-5670693AE09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4209C30-511F-E748-9564-D5E07416FD5F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F7F890-E05E-254C-AA6F-23D5138534A7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0F5FDC84-B1DF-AF4B-A27F-B94CF8C7F56A}"/>
                  </a:ext>
                </a:extLst>
              </p:cNvPr>
              <p:cNvCxnSpPr>
                <a:cxnSpLocks/>
                <a:stCxn id="57" idx="6"/>
                <a:endCxn id="6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30ECDD0-5482-D44D-AE59-DC37A0B0AA6A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10D48FFA-4A03-254C-9E30-B07012B6E96C}"/>
                  </a:ext>
                </a:extLst>
              </p:cNvPr>
              <p:cNvCxnSpPr>
                <a:stCxn id="63" idx="4"/>
                <a:endCxn id="6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6DE7584-A3AD-2547-929B-54D8326D9CCA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84B300F-E690-E64D-8764-8E6BE0D961B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CA616BD-172F-2249-A955-2235D4AC4FFD}"/>
                  </a:ext>
                </a:extLst>
              </p:cNvPr>
              <p:cNvCxnSpPr>
                <a:stCxn id="52" idx="7"/>
                <a:endCxn id="5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E8CCB36-FE54-3648-999E-AD4CB66DFBC8}"/>
                  </a:ext>
                </a:extLst>
              </p:cNvPr>
              <p:cNvCxnSpPr>
                <a:stCxn id="52" idx="7"/>
                <a:endCxn id="5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E8D0C56-3162-EF4D-AF1A-3B0AC6E67517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20D960D-C4E0-8248-91FE-C0C077C3B7A4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4EE92BC7-3C6E-DC40-B50A-D1021E6162E3}"/>
                  </a:ext>
                </a:extLst>
              </p:cNvPr>
              <p:cNvCxnSpPr>
                <a:cxnSpLocks/>
                <a:stCxn id="59" idx="7"/>
                <a:endCxn id="6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1B4C7D5B-E264-3749-A015-3B6220A0A6C6}"/>
                  </a:ext>
                </a:extLst>
              </p:cNvPr>
              <p:cNvCxnSpPr>
                <a:cxnSpLocks/>
                <a:stCxn id="59" idx="7"/>
                <a:endCxn id="6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83EB51-0CE8-884C-9AE6-F7CA27799408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073DFCA-EDBD-0F40-A251-EC1F1F77624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Curved Connector 94">
                <a:extLst>
                  <a:ext uri="{FF2B5EF4-FFF2-40B4-BE49-F238E27FC236}">
                    <a16:creationId xmlns:a16="http://schemas.microsoft.com/office/drawing/2014/main" id="{63D6957A-ADCB-C74D-9478-7DEA7BDF6FBD}"/>
                  </a:ext>
                </a:extLst>
              </p:cNvPr>
              <p:cNvCxnSpPr>
                <a:cxnSpLocks/>
                <a:stCxn id="58" idx="6"/>
                <a:endCxn id="6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>
                <a:extLst>
                  <a:ext uri="{FF2B5EF4-FFF2-40B4-BE49-F238E27FC236}">
                    <a16:creationId xmlns:a16="http://schemas.microsoft.com/office/drawing/2014/main" id="{4B7767D4-3E39-0F4B-86B5-6658158A3403}"/>
                  </a:ext>
                </a:extLst>
              </p:cNvPr>
              <p:cNvCxnSpPr>
                <a:cxnSpLocks/>
                <a:stCxn id="59" idx="0"/>
                <a:endCxn id="5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2">
                <a:extLst>
                  <a:ext uri="{FF2B5EF4-FFF2-40B4-BE49-F238E27FC236}">
                    <a16:creationId xmlns:a16="http://schemas.microsoft.com/office/drawing/2014/main" id="{2D9A7380-A72B-3C4D-99E2-7A8CD8E0A4A8}"/>
                  </a:ext>
                </a:extLst>
              </p:cNvPr>
              <p:cNvCxnSpPr>
                <a:cxnSpLocks/>
                <a:stCxn id="58" idx="6"/>
                <a:endCxn id="6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9E8FA13-BF8C-C74F-B586-E8A67F85D795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3C758C8-4E52-B64E-A87D-E7B442FDA6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1B59D3C-319B-324D-A804-E24365DE4C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7A4DD6-E741-E04B-B25F-94B38EABB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943B03-0C3C-114A-9138-4356280CEE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1D86A78-776B-7746-BC5F-9C832E5E7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D09E242-7E41-7A4A-8D91-4BD2CC3AB1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1EDF0C-D14D-474C-92BB-9B390D2E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FF43B71-D754-E340-8EF3-6B788D57E7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749D96E-B964-1044-A2CA-606CB5EDD4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62E02091-BA7A-F340-A8B2-043C106B796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4C2588F-8F10-5541-AC86-2C7A46AD91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12C2-FB1F-EA95-8195-2876BBE5B9C5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1D3DF-0477-8C9F-795F-83A165C49A3B}"/>
              </a:ext>
            </a:extLst>
          </p:cNvPr>
          <p:cNvSpPr txBox="1"/>
          <p:nvPr/>
        </p:nvSpPr>
        <p:spPr>
          <a:xfrm>
            <a:off x="367082" y="3411970"/>
            <a:ext cx="410913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parking2, 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C1F67-D1DF-57AF-655C-12B662510E4F}"/>
              </a:ext>
            </a:extLst>
          </p:cNvPr>
          <p:cNvSpPr txBox="1"/>
          <p:nvPr/>
        </p:nvSpPr>
        <p:spPr>
          <a:xfrm>
            <a:off x="359625" y="3874589"/>
            <a:ext cx="2369238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60C44-95E0-7F70-4487-67F3F0A7E387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2797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F4CB6-848B-76B0-6210-1387A81F43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2BAD7-9F74-18B8-A18C-BF94128B5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41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22B6AE-253E-2643-9352-C7FA97AFFBC8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C398CC44-062D-A948-8B6A-D6831F32FC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B53153-CA87-0F4C-A5DC-7A5A407A27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8FC9FA33-8480-0E47-AAA9-41E07ED4C55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FFF3FC0-1117-9B48-9DC1-0EA1CD9C88F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C22D03-764F-7442-8DB3-4CF07B94A4F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oon 48">
              <a:extLst>
                <a:ext uri="{FF2B5EF4-FFF2-40B4-BE49-F238E27FC236}">
                  <a16:creationId xmlns:a16="http://schemas.microsoft.com/office/drawing/2014/main" id="{67D64022-B341-A942-9FF7-969BEE1F32C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B934AFB1-86A9-9C42-A7E0-24A3FCF494B1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0A2542-12B6-E144-8C28-1CBF107AC16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0393DF-3AC8-5D4D-87F9-3EDEA73F2644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23CA59-C0CB-014D-8F9D-95D9F7587F9F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0274759-01CB-E64A-8315-CA39C41003D8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F9F65-752A-1745-8264-45CC3F75365B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FA7174-924F-A54D-9836-C5008159F22A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8298163-6744-C646-A977-CEE541F57617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28C0B2-E0C4-7D49-9643-009F49F8B5CA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91F8897-52F7-154D-82B8-A7B373695EB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6AC6FD3-B811-554D-9968-4F6B464BB95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3454AA2-AE12-0644-99AA-2E509B32667F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3" name="Straight Arrow Connector 30">
                <a:extLst>
                  <a:ext uri="{FF2B5EF4-FFF2-40B4-BE49-F238E27FC236}">
                    <a16:creationId xmlns:a16="http://schemas.microsoft.com/office/drawing/2014/main" id="{312AD8F0-137E-3940-B82E-AD090EF0CCAD}"/>
                  </a:ext>
                </a:extLst>
              </p:cNvPr>
              <p:cNvCxnSpPr>
                <a:cxnSpLocks/>
                <a:stCxn id="54" idx="7"/>
                <a:endCxn id="55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81A1F7A-470B-DE42-8422-4C3B23C12C1C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5" name="Curved Connector 74">
                <a:extLst>
                  <a:ext uri="{FF2B5EF4-FFF2-40B4-BE49-F238E27FC236}">
                    <a16:creationId xmlns:a16="http://schemas.microsoft.com/office/drawing/2014/main" id="{9021DFC5-B9CD-3F4D-9EDB-135A7046F62B}"/>
                  </a:ext>
                </a:extLst>
              </p:cNvPr>
              <p:cNvCxnSpPr>
                <a:cxnSpLocks/>
                <a:stCxn id="55" idx="6"/>
                <a:endCxn id="6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>
                <a:extLst>
                  <a:ext uri="{FF2B5EF4-FFF2-40B4-BE49-F238E27FC236}">
                    <a16:creationId xmlns:a16="http://schemas.microsoft.com/office/drawing/2014/main" id="{A3ADCF48-C5A0-2E45-B3F7-9ED058806DC8}"/>
                  </a:ext>
                </a:extLst>
              </p:cNvPr>
              <p:cNvCxnSpPr>
                <a:cxnSpLocks/>
                <a:stCxn id="57" idx="1"/>
                <a:endCxn id="55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42">
                <a:extLst>
                  <a:ext uri="{FF2B5EF4-FFF2-40B4-BE49-F238E27FC236}">
                    <a16:creationId xmlns:a16="http://schemas.microsoft.com/office/drawing/2014/main" id="{9B4FAE78-59EB-4D49-81D9-722E347F88FF}"/>
                  </a:ext>
                </a:extLst>
              </p:cNvPr>
              <p:cNvCxnSpPr>
                <a:cxnSpLocks/>
                <a:stCxn id="55" idx="6"/>
                <a:endCxn id="6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6E9837E-6AC9-8D48-B8DC-DD1A1F8ECFAD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98B11C4-81B3-1A40-9F46-ADE2258543CF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7203EB69-7ACB-2F4E-94D8-0866CB2D73EA}"/>
                  </a:ext>
                </a:extLst>
              </p:cNvPr>
              <p:cNvCxnSpPr>
                <a:cxnSpLocks/>
                <a:stCxn id="61" idx="2"/>
                <a:endCxn id="55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E70161C-9678-594E-B843-84AF2F78ACBB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7F69412-395B-4F49-B58A-AD3E64B314F1}"/>
                  </a:ext>
                </a:extLst>
              </p:cNvPr>
              <p:cNvCxnSpPr>
                <a:cxnSpLocks/>
                <a:stCxn id="61" idx="6"/>
                <a:endCxn id="6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4F40023-9E5B-A04A-9C99-639F9A796F9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0C3A983-91B8-1047-B400-5FC99C3DBD55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964D4C8-70A2-6545-A507-521C87CF0918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DC24D8F2-6438-EA48-A92B-45D9698A74B5}"/>
                  </a:ext>
                </a:extLst>
              </p:cNvPr>
              <p:cNvCxnSpPr>
                <a:cxnSpLocks/>
                <a:stCxn id="61" idx="6"/>
                <a:endCxn id="6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2404EE8F-92CA-A444-A698-D4265EF458C2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85F5AA5-DAE4-6B49-A6EB-35532336F1B7}"/>
                  </a:ext>
                </a:extLst>
              </p:cNvPr>
              <p:cNvCxnSpPr>
                <a:cxnSpLocks/>
                <a:stCxn id="67" idx="4"/>
                <a:endCxn id="6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648F5F8-9A6B-4141-85D5-92B5307FD69C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540DC48-B7A3-B648-8D5C-71613FC0C360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F20BE5C2-F909-0048-A8CD-8E4C19CC760D}"/>
                  </a:ext>
                </a:extLst>
              </p:cNvPr>
              <p:cNvCxnSpPr>
                <a:cxnSpLocks/>
                <a:stCxn id="57" idx="7"/>
                <a:endCxn id="6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25A82E9-04AF-B34D-9B6B-95117FB283E5}"/>
                  </a:ext>
                </a:extLst>
              </p:cNvPr>
              <p:cNvCxnSpPr>
                <a:cxnSpLocks/>
                <a:stCxn id="57" idx="7"/>
                <a:endCxn id="6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456717B-6C3F-CE4F-9CC9-A78DCB2853B2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6CE30F7-1A07-C74E-B7E0-3FBA2F2AE073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3ADEB04-2389-DB45-9872-BB926952700D}"/>
                  </a:ext>
                </a:extLst>
              </p:cNvPr>
              <p:cNvCxnSpPr>
                <a:cxnSpLocks/>
                <a:stCxn id="63" idx="7"/>
                <a:endCxn id="6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02A803CF-A480-8A45-B593-EAAB1350A775}"/>
                  </a:ext>
                </a:extLst>
              </p:cNvPr>
              <p:cNvCxnSpPr>
                <a:cxnSpLocks/>
                <a:stCxn id="63" idx="7"/>
                <a:endCxn id="7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F812A38-BB42-0948-B6CE-4065EF7FFA87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529E9BE-25B9-3640-A334-92E99E25358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853EB15B-9AC6-4D4C-8F90-906C85BE7130}"/>
                  </a:ext>
                </a:extLst>
              </p:cNvPr>
              <p:cNvCxnSpPr>
                <a:cxnSpLocks/>
                <a:stCxn id="62" idx="6"/>
                <a:endCxn id="6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>
                <a:extLst>
                  <a:ext uri="{FF2B5EF4-FFF2-40B4-BE49-F238E27FC236}">
                    <a16:creationId xmlns:a16="http://schemas.microsoft.com/office/drawing/2014/main" id="{482FECE8-8692-5040-A23C-D0DD97A3EC85}"/>
                  </a:ext>
                </a:extLst>
              </p:cNvPr>
              <p:cNvCxnSpPr>
                <a:cxnSpLocks/>
                <a:stCxn id="63" idx="0"/>
                <a:endCxn id="6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42">
                <a:extLst>
                  <a:ext uri="{FF2B5EF4-FFF2-40B4-BE49-F238E27FC236}">
                    <a16:creationId xmlns:a16="http://schemas.microsoft.com/office/drawing/2014/main" id="{574310DE-A930-4C40-90DB-A2E2AFEF18BA}"/>
                  </a:ext>
                </a:extLst>
              </p:cNvPr>
              <p:cNvCxnSpPr>
                <a:cxnSpLocks/>
                <a:stCxn id="62" idx="6"/>
                <a:endCxn id="7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9B07226-9A52-CB43-9F78-051E6276B432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A3968C-E0FF-A849-A7DF-6A797910E3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269F73F-4C54-284C-81FB-09F0916C5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41CD35F-7B9C-1D4B-A77A-B991CA2CD8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3FC9541-BDF4-D040-831A-B5775DCCE3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01DB3F1-4E01-EF40-B61A-E9F779A7C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58165FD-E6D2-2448-952E-6AB5EAE2FC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6F62BDD-75B5-BE47-B453-992D429ADC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50A5A55-37C3-3F48-9693-D26630D201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34F4F71-70D4-E843-BF32-51F7068024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7ACB86F-90D7-1949-99DA-18FFE38E3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B4106A8-695B-2F44-9947-4D46E6EB420D}"/>
              </a:ext>
            </a:extLst>
          </p:cNvPr>
          <p:cNvSpPr/>
          <p:nvPr/>
        </p:nvSpPr>
        <p:spPr>
          <a:xfrm>
            <a:off x="6182405" y="565738"/>
            <a:ext cx="4227875" cy="6463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dirty="0" err="1">
                <a:cs typeface="Times New Roman"/>
              </a:rPr>
              <a:t>nondeterministically</a:t>
            </a:r>
            <a:r>
              <a:rPr lang="en-US" dirty="0">
                <a:cs typeface="Times New Roman"/>
              </a:rPr>
              <a:t> choose </a:t>
            </a: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Times New Roman"/>
              </a:rPr>
              <a:t> or </a:t>
            </a:r>
            <a:r>
              <a:rPr lang="en-US" i="1" dirty="0">
                <a:cs typeface="Calibri"/>
              </a:rPr>
              <a:t>deliver</a:t>
            </a:r>
            <a:endParaRPr lang="en-US" i="1" dirty="0">
              <a:cs typeface="Times New Roman"/>
            </a:endParaRPr>
          </a:p>
          <a:p>
            <a:pPr marL="182563" indent="-182563">
              <a:buFont typeface="Arial"/>
              <a:buChar char="•"/>
              <a:tabLst>
                <a:tab pos="519113" algn="l"/>
              </a:tabLst>
            </a:pPr>
            <a:r>
              <a:rPr lang="en-US" i="1" dirty="0">
                <a:cs typeface="Calibri"/>
              </a:rPr>
              <a:t>back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is okay: escapable cycle</a:t>
            </a:r>
            <a:endParaRPr lang="en-US" dirty="0">
              <a:cs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08E373A-CE59-DE4B-8FF4-4B7076F0EB40}"/>
              </a:ext>
            </a:extLst>
          </p:cNvPr>
          <p:cNvCxnSpPr>
            <a:cxnSpLocks/>
            <a:stCxn id="43" idx="2"/>
            <a:endCxn id="64" idx="0"/>
          </p:cNvCxnSpPr>
          <p:nvPr/>
        </p:nvCxnSpPr>
        <p:spPr bwMode="auto">
          <a:xfrm>
            <a:off x="8296343" y="1212069"/>
            <a:ext cx="706877" cy="96670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C4153A-359F-C5DB-12DC-99DF09262BA2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BCCEA-6AD6-46FA-3240-AACC1A040844}"/>
              </a:ext>
            </a:extLst>
          </p:cNvPr>
          <p:cNvSpPr txBox="1"/>
          <p:nvPr/>
        </p:nvSpPr>
        <p:spPr>
          <a:xfrm>
            <a:off x="367082" y="3411970"/>
            <a:ext cx="31809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transit1, 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C4858-418A-EDDB-28A5-AD383D449BE5}"/>
              </a:ext>
            </a:extLst>
          </p:cNvPr>
          <p:cNvSpPr txBox="1"/>
          <p:nvPr/>
        </p:nvSpPr>
        <p:spPr>
          <a:xfrm>
            <a:off x="359625" y="3874589"/>
            <a:ext cx="2354812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E3117-4B42-9389-712C-E37B43CEBE2E}"/>
              </a:ext>
            </a:extLst>
          </p:cNvPr>
          <p:cNvSpPr txBox="1"/>
          <p:nvPr/>
        </p:nvSpPr>
        <p:spPr>
          <a:xfrm>
            <a:off x="367082" y="2948328"/>
            <a:ext cx="122084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parking2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709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689B7-169C-E253-478D-D23C4F29BB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69672-6DBB-5978-F324-C8A373225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42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1568FD-3C89-264F-A497-02AE3A0ACA69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195ADD-4B07-D747-924D-1174CA044D71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A00ACC-3A4F-2F45-ABAF-E1A23F6276AF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0D2E24F7-9929-C14F-9C6E-D983E0F41B2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7EAA4C-D4A7-D748-80C6-FD5F9FDF911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F4C730B9-0667-554F-8967-569EC1BF3E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321190EE-CD28-3343-A1DB-B516E45BDC2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1F7706-8B8B-554E-BF81-065A1322942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EB294EF7-4582-0A49-AA16-B39826BA219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151ED02A-1589-9047-9183-7781C1B16B3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508FC4-8EE8-644F-AAB8-6DDCE33A0DC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233A38-5CB7-C640-AF1A-0B44AFC6A45A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BADFA6-E252-FD4C-901F-B74838AB56F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6DCB944-F61E-B541-B9D6-26A0AA5F06E7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0535739-39EF-444F-9E0A-9F860596B0BC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51E855F-1FA7-774D-AB58-78C84AA839D8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71FB161-3F15-7349-9967-62A905A95E96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9B7609F-0BB2-9540-8535-1040742E952E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8FD523E-80E6-4244-9739-CE2C2E03B543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6ADF7E6-EB58-9647-ABE9-94E6782CEE24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04C07B-6210-084B-95AC-D9550D52C0CD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77" name="Straight Arrow Connector 30">
                <a:extLst>
                  <a:ext uri="{FF2B5EF4-FFF2-40B4-BE49-F238E27FC236}">
                    <a16:creationId xmlns:a16="http://schemas.microsoft.com/office/drawing/2014/main" id="{222FED3A-669E-1944-96D1-9FE291AB7204}"/>
                  </a:ext>
                </a:extLst>
              </p:cNvPr>
              <p:cNvCxnSpPr>
                <a:cxnSpLocks/>
                <a:stCxn id="59" idx="7"/>
                <a:endCxn id="60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2E973ED-CD49-BF4D-9B61-A953A2EC2B97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636412D1-26B0-BD4E-B296-7F0178EADA33}"/>
                  </a:ext>
                </a:extLst>
              </p:cNvPr>
              <p:cNvCxnSpPr>
                <a:cxnSpLocks/>
                <a:stCxn id="60" idx="6"/>
                <a:endCxn id="65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E07D6D43-1B28-3445-98B1-33707BB0AF03}"/>
                  </a:ext>
                </a:extLst>
              </p:cNvPr>
              <p:cNvCxnSpPr>
                <a:cxnSpLocks/>
                <a:stCxn id="61" idx="1"/>
                <a:endCxn id="60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9557B3A6-9826-3F4E-9F24-07298860B3E9}"/>
                  </a:ext>
                </a:extLst>
              </p:cNvPr>
              <p:cNvCxnSpPr>
                <a:cxnSpLocks/>
                <a:stCxn id="60" idx="6"/>
                <a:endCxn id="66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DA2EDAB-E631-E144-88FA-FD70514D8375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F938FB8-8443-A74E-B647-28C701D7C86C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B824DDE8-D56F-E94E-A14E-C0ED3592A54F}"/>
                  </a:ext>
                </a:extLst>
              </p:cNvPr>
              <p:cNvCxnSpPr>
                <a:cxnSpLocks/>
                <a:stCxn id="65" idx="2"/>
                <a:endCxn id="60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70AE3AF-D61D-1146-9AC3-337B89914607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E73C4CDC-6483-0740-AE51-0B56C33675A3}"/>
                  </a:ext>
                </a:extLst>
              </p:cNvPr>
              <p:cNvCxnSpPr>
                <a:cxnSpLocks/>
                <a:stCxn id="65" idx="6"/>
                <a:endCxn id="71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60FBF35-C7B5-2D43-92C3-2318934FD9BF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AF55C34-B205-6D4E-BCE1-ABAB917D5805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751305-C64E-8F42-A677-AD5466D2D532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F8A29B1-26B5-714A-B4F9-A801B995E701}"/>
                  </a:ext>
                </a:extLst>
              </p:cNvPr>
              <p:cNvCxnSpPr>
                <a:cxnSpLocks/>
                <a:stCxn id="65" idx="6"/>
                <a:endCxn id="72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5842A7CA-BA23-C34D-8762-2072E35EF2E1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0478EE30-7CB8-4C44-9E22-16E2A8100F99}"/>
                  </a:ext>
                </a:extLst>
              </p:cNvPr>
              <p:cNvCxnSpPr>
                <a:cxnSpLocks/>
                <a:stCxn id="71" idx="4"/>
                <a:endCxn id="72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BDDA2E3-E54B-FD42-AA1F-3F37FBB939E7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99ED5984-A430-154E-8316-4D82E9B76DA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4710F1B-1AF0-C44A-AEB0-F90BBBD56248}"/>
                  </a:ext>
                </a:extLst>
              </p:cNvPr>
              <p:cNvCxnSpPr>
                <a:cxnSpLocks/>
                <a:stCxn id="61" idx="7"/>
                <a:endCxn id="65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B87179A7-74E8-434F-9423-174236397A03}"/>
                  </a:ext>
                </a:extLst>
              </p:cNvPr>
              <p:cNvCxnSpPr>
                <a:cxnSpLocks/>
                <a:stCxn id="61" idx="7"/>
                <a:endCxn id="66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AD6C566-794A-A343-AC28-52F5A24F244B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C07D312-C020-8C4B-8708-BC8553291A5E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1779AC90-109C-7346-BE94-EA92CE33874C}"/>
                  </a:ext>
                </a:extLst>
              </p:cNvPr>
              <p:cNvCxnSpPr>
                <a:cxnSpLocks/>
                <a:stCxn id="67" idx="7"/>
                <a:endCxn id="72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2E07C123-3AE6-F049-8FAE-C65DA6526959}"/>
                  </a:ext>
                </a:extLst>
              </p:cNvPr>
              <p:cNvCxnSpPr>
                <a:cxnSpLocks/>
                <a:stCxn id="67" idx="7"/>
                <a:endCxn id="75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8494CCB-3A99-C344-9A0A-EA272FA4FEED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FB1F02B-8AE7-0449-B59B-39D347764422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Curved Connector 102">
                <a:extLst>
                  <a:ext uri="{FF2B5EF4-FFF2-40B4-BE49-F238E27FC236}">
                    <a16:creationId xmlns:a16="http://schemas.microsoft.com/office/drawing/2014/main" id="{119178D3-4799-7A4F-916B-4D4CAB4177B3}"/>
                  </a:ext>
                </a:extLst>
              </p:cNvPr>
              <p:cNvCxnSpPr>
                <a:cxnSpLocks/>
                <a:stCxn id="66" idx="6"/>
                <a:endCxn id="72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>
                <a:extLst>
                  <a:ext uri="{FF2B5EF4-FFF2-40B4-BE49-F238E27FC236}">
                    <a16:creationId xmlns:a16="http://schemas.microsoft.com/office/drawing/2014/main" id="{313B10E5-3E8C-2D41-94D4-7711A4C5C991}"/>
                  </a:ext>
                </a:extLst>
              </p:cNvPr>
              <p:cNvCxnSpPr>
                <a:cxnSpLocks/>
                <a:stCxn id="67" idx="0"/>
                <a:endCxn id="66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42">
                <a:extLst>
                  <a:ext uri="{FF2B5EF4-FFF2-40B4-BE49-F238E27FC236}">
                    <a16:creationId xmlns:a16="http://schemas.microsoft.com/office/drawing/2014/main" id="{5716EAB9-6B68-744F-9651-0273D6A2AF2B}"/>
                  </a:ext>
                </a:extLst>
              </p:cNvPr>
              <p:cNvCxnSpPr>
                <a:cxnSpLocks/>
                <a:stCxn id="66" idx="6"/>
                <a:endCxn id="75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A2F5D22-FE84-F74A-936A-2B6E8E483E1B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8EBA661-ADE3-8F49-9DF0-F231E5AF7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7AF45A6-E62C-AA4D-85AB-3F43C841B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56F523-4985-2242-8939-FF758D7933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C55EBAC-A1CA-7B49-91DF-7CE6559F37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6ED1DB7-0F64-6C41-8FE3-72E5B12433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95A5381-8109-1142-941B-5E0754E77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E8A4180-B186-4141-BEFF-271E3E5A2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0ADED15-20CB-1E4C-95B1-77980EA9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CCCD0AB-D6B2-D14C-87C4-AB0140B32B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9DF49B-A82B-A94B-BC0A-B0C2C8302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9BE30-D529-54A7-F0B4-AA24208FAFF8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B36B5-7FE9-E373-1757-B3468A74A22C}"/>
              </a:ext>
            </a:extLst>
          </p:cNvPr>
          <p:cNvSpPr txBox="1"/>
          <p:nvPr/>
        </p:nvSpPr>
        <p:spPr>
          <a:xfrm>
            <a:off x="367082" y="3411970"/>
            <a:ext cx="2348976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{</a:t>
            </a:r>
            <a:r>
              <a:rPr lang="en-US" dirty="0">
                <a:solidFill>
                  <a:schemeClr val="tx1"/>
                </a:solidFill>
                <a:cs typeface="Calibri"/>
              </a:rPr>
              <a:t>transit2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5799E-C13C-A563-46DC-ACF2FAFF02F1}"/>
              </a:ext>
            </a:extLst>
          </p:cNvPr>
          <p:cNvSpPr txBox="1"/>
          <p:nvPr/>
        </p:nvSpPr>
        <p:spPr>
          <a:xfrm>
            <a:off x="359625" y="3874589"/>
            <a:ext cx="2354812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6C260-5E0E-E216-0598-A1801DE1EC37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733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C074F-170D-F124-8B21-7AD6374969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756A-DF6D-9DA9-B25D-AEF19E031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0B106-0EC9-4040-B420-BD2807B2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43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5F0F63-759C-3848-899C-CF98E5ABE8F3}"/>
              </a:ext>
            </a:extLst>
          </p:cNvPr>
          <p:cNvGrpSpPr/>
          <p:nvPr/>
        </p:nvGrpSpPr>
        <p:grpSpPr>
          <a:xfrm>
            <a:off x="5417452" y="1196329"/>
            <a:ext cx="6414185" cy="4709585"/>
            <a:chOff x="2369815" y="1667330"/>
            <a:chExt cx="6414185" cy="47095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B56E0E-E6A4-8F4F-9D09-A39B1875A57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373E95-3827-534E-A0F8-34E1C6AA1D1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4322E8-4079-B041-AA1B-D7F79701E59A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B595F11-11F4-AB45-A290-FF344A610900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AF50A380-557A-F540-B8C1-8B1D8A7C9BF0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E20871-1946-2B44-BCD1-95F0E9A515E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279E007D-BC7F-834F-91A5-076860D707B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Moon 54">
              <a:extLst>
                <a:ext uri="{FF2B5EF4-FFF2-40B4-BE49-F238E27FC236}">
                  <a16:creationId xmlns:a16="http://schemas.microsoft.com/office/drawing/2014/main" id="{28845610-E58A-7545-9F94-723BBFABCC1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66678E8-2CB5-6B4D-A7C1-5951BA661F1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BC9F4957-7B73-BD4A-9895-58DE3DF3ED9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62377DE4-BF18-094D-895C-05C97E3512F9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8CD370-4B93-3143-9A5D-EA6CD150CB7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C5818EF-78D1-9F43-AA30-1BA46CE91249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465F5B-1DD7-9E40-9A91-A6144D9158FB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4DC56C-1559-284F-878C-5CCE009C2818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C42E04-E679-6246-8D59-9C922C0E7DFF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7512EC-E2FA-B344-9F74-38CD63D0813A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142488-B58F-A241-8F7B-5BB109640673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43ED94-2DFA-2944-9F22-19B71D2AF891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74A854C-803C-C44C-AA41-DDDF31A0065E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4DE7FD-C6EB-A948-9DC6-2FE50E8D19D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C84438D-0ABA-054D-AE08-6CB969099482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81" name="Straight Arrow Connector 30">
                <a:extLst>
                  <a:ext uri="{FF2B5EF4-FFF2-40B4-BE49-F238E27FC236}">
                    <a16:creationId xmlns:a16="http://schemas.microsoft.com/office/drawing/2014/main" id="{34D1624C-5BF1-7C4D-AA07-6FB78AF5A580}"/>
                  </a:ext>
                </a:extLst>
              </p:cNvPr>
              <p:cNvCxnSpPr>
                <a:cxnSpLocks/>
                <a:stCxn id="63" idx="7"/>
                <a:endCxn id="64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B0CA3-A86A-7C43-AFE5-37809177BA60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935A098C-1CF9-904A-A36A-14E3124DB35A}"/>
                  </a:ext>
                </a:extLst>
              </p:cNvPr>
              <p:cNvCxnSpPr>
                <a:cxnSpLocks/>
                <a:stCxn id="64" idx="6"/>
                <a:endCxn id="69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D1DA5048-12A1-8D41-AF4C-6D7CC1FC5448}"/>
                  </a:ext>
                </a:extLst>
              </p:cNvPr>
              <p:cNvCxnSpPr>
                <a:cxnSpLocks/>
                <a:stCxn id="65" idx="1"/>
                <a:endCxn id="64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42">
                <a:extLst>
                  <a:ext uri="{FF2B5EF4-FFF2-40B4-BE49-F238E27FC236}">
                    <a16:creationId xmlns:a16="http://schemas.microsoft.com/office/drawing/2014/main" id="{DC91613B-E081-754F-B722-9B14F7BE461A}"/>
                  </a:ext>
                </a:extLst>
              </p:cNvPr>
              <p:cNvCxnSpPr>
                <a:cxnSpLocks/>
                <a:stCxn id="64" idx="6"/>
                <a:endCxn id="70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211222D-6BDB-D84A-BB31-C3BF45D772BC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AD0A5442-3AF3-3841-A081-6DE8C9FC0B0D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Curved Connector 87">
                <a:extLst>
                  <a:ext uri="{FF2B5EF4-FFF2-40B4-BE49-F238E27FC236}">
                    <a16:creationId xmlns:a16="http://schemas.microsoft.com/office/drawing/2014/main" id="{6B9CBDFD-E286-8448-A76A-B203C7D42108}"/>
                  </a:ext>
                </a:extLst>
              </p:cNvPr>
              <p:cNvCxnSpPr>
                <a:cxnSpLocks/>
                <a:stCxn id="69" idx="2"/>
                <a:endCxn id="64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7CB7FB-E1EB-B547-8EA4-AB8273FB90E1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0" name="Curved Connector 89">
                <a:extLst>
                  <a:ext uri="{FF2B5EF4-FFF2-40B4-BE49-F238E27FC236}">
                    <a16:creationId xmlns:a16="http://schemas.microsoft.com/office/drawing/2014/main" id="{10E1E64E-13EC-044E-93D1-4F427136E998}"/>
                  </a:ext>
                </a:extLst>
              </p:cNvPr>
              <p:cNvCxnSpPr>
                <a:cxnSpLocks/>
                <a:stCxn id="69" idx="6"/>
                <a:endCxn id="75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0DAF647-8171-7B40-B0AF-E7E981F69BC8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E39307-098F-8845-87B3-D366E5D93D9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09EAE9B-BE75-4746-9CD0-3B357979ECF1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A8F69EF5-8080-F040-A563-4A25360CD882}"/>
                  </a:ext>
                </a:extLst>
              </p:cNvPr>
              <p:cNvCxnSpPr>
                <a:cxnSpLocks/>
                <a:stCxn id="69" idx="6"/>
                <a:endCxn id="76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8EB7C68-7B59-6541-AA45-3A1F651E404C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6048F4C3-F601-1849-B5C4-7C18917F5CD5}"/>
                  </a:ext>
                </a:extLst>
              </p:cNvPr>
              <p:cNvCxnSpPr>
                <a:cxnSpLocks/>
                <a:stCxn id="75" idx="4"/>
                <a:endCxn id="76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1BEC29B-1862-A34B-A376-128319FDBCED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815B49E0-C399-C746-8258-5CAD979629EF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1BD3F04-973A-6547-9ED7-75AF52EE30EF}"/>
                  </a:ext>
                </a:extLst>
              </p:cNvPr>
              <p:cNvCxnSpPr>
                <a:cxnSpLocks/>
                <a:stCxn id="65" idx="7"/>
                <a:endCxn id="69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01C97CB2-AC8B-7A46-A3DF-EF660CA0AB92}"/>
                  </a:ext>
                </a:extLst>
              </p:cNvPr>
              <p:cNvCxnSpPr>
                <a:cxnSpLocks/>
                <a:stCxn id="65" idx="7"/>
                <a:endCxn id="70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11D7370-7928-0842-9E37-DA20825C9079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14A0B66-0CCA-5A41-A9D8-B1565EB2D09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0EE91A4-1FD8-1C46-A4EE-44B43DBAC1AF}"/>
                  </a:ext>
                </a:extLst>
              </p:cNvPr>
              <p:cNvCxnSpPr>
                <a:cxnSpLocks/>
                <a:stCxn id="71" idx="7"/>
                <a:endCxn id="76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EED00D0-F8BA-6E45-8737-C22E869E67CF}"/>
                  </a:ext>
                </a:extLst>
              </p:cNvPr>
              <p:cNvCxnSpPr>
                <a:cxnSpLocks/>
                <a:stCxn id="71" idx="7"/>
                <a:endCxn id="79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559A928-5F28-264A-B331-705294DF475D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BB2E0ADD-B129-DB49-9A21-496559259EBF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7" name="Curved Connector 106">
                <a:extLst>
                  <a:ext uri="{FF2B5EF4-FFF2-40B4-BE49-F238E27FC236}">
                    <a16:creationId xmlns:a16="http://schemas.microsoft.com/office/drawing/2014/main" id="{C389BE03-2998-F246-9C19-8A6AC771D95E}"/>
                  </a:ext>
                </a:extLst>
              </p:cNvPr>
              <p:cNvCxnSpPr>
                <a:cxnSpLocks/>
                <a:stCxn id="70" idx="6"/>
                <a:endCxn id="76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>
                <a:extLst>
                  <a:ext uri="{FF2B5EF4-FFF2-40B4-BE49-F238E27FC236}">
                    <a16:creationId xmlns:a16="http://schemas.microsoft.com/office/drawing/2014/main" id="{D7CEE842-5C80-8940-86CC-07FAF109E0AC}"/>
                  </a:ext>
                </a:extLst>
              </p:cNvPr>
              <p:cNvCxnSpPr>
                <a:cxnSpLocks/>
                <a:stCxn id="71" idx="0"/>
                <a:endCxn id="70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42">
                <a:extLst>
                  <a:ext uri="{FF2B5EF4-FFF2-40B4-BE49-F238E27FC236}">
                    <a16:creationId xmlns:a16="http://schemas.microsoft.com/office/drawing/2014/main" id="{47442DF3-5F57-204C-ABE1-8F8F14E725D1}"/>
                  </a:ext>
                </a:extLst>
              </p:cNvPr>
              <p:cNvCxnSpPr>
                <a:cxnSpLocks/>
                <a:stCxn id="70" idx="6"/>
                <a:endCxn id="79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5A7E1283-B21D-1345-B1B6-77F81541D3DF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D733495-648A-EC40-8FF8-56696CA7CE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9722A61-D94C-0549-B97E-F107962C5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8C6707A-D4F1-E54F-A0F0-9AEBEC83D5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041219D-441A-BF41-A86E-17651A74FD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F5AAAAE-82BA-254F-9FE4-1441B26C1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3CF0AF0-2409-D045-A697-977DF36F1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B8CD7C4-AB22-6F43-B887-0DEA4F2FF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41A3BE5-858E-E343-875C-354317818E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CC53848-0E91-FB4F-BF5A-08CE2E32C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8C4194D-717E-1A4C-B1A0-EB6355A3E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6D6542F-0C00-1745-BCAA-950A967667BF}"/>
              </a:ext>
            </a:extLst>
          </p:cNvPr>
          <p:cNvSpPr/>
          <p:nvPr/>
        </p:nvSpPr>
        <p:spPr>
          <a:xfrm>
            <a:off x="359222" y="274439"/>
            <a:ext cx="5700888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Find-Safe-Solution(Σ,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>
              <a:tabLst>
                <a:tab pos="3540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Applicable(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Frontier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\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(𝜋))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has-unsafe-loops(𝜋,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Frontier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D5B5A-1A0C-F0E1-0B63-DFFA0436D2EA}"/>
              </a:ext>
            </a:extLst>
          </p:cNvPr>
          <p:cNvSpPr txBox="1"/>
          <p:nvPr/>
        </p:nvSpPr>
        <p:spPr>
          <a:xfrm>
            <a:off x="367082" y="3411970"/>
            <a:ext cx="162756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>
                <a:solidFill>
                  <a:schemeClr val="tx1"/>
                </a:solidFill>
                <a:cs typeface="Times New Roman"/>
              </a:rPr>
              <a:t>Frontier</a:t>
            </a:r>
            <a:r>
              <a:rPr lang="en-US" i="1" baseline="-25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dirty="0"/>
              <a:t>∖</a:t>
            </a:r>
            <a:r>
              <a:rPr lang="en-US" baseline="-25000" dirty="0"/>
              <a:t> </a:t>
            </a: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g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= 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8F39F2-5E4F-31B1-0B76-20A0771D6B0F}"/>
              </a:ext>
            </a:extLst>
          </p:cNvPr>
          <p:cNvSpPr txBox="1"/>
          <p:nvPr/>
        </p:nvSpPr>
        <p:spPr>
          <a:xfrm>
            <a:off x="359625" y="3874589"/>
            <a:ext cx="2354812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8463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57F06-D4A3-3467-1A3A-C983726A1B85}"/>
              </a:ext>
            </a:extLst>
          </p:cNvPr>
          <p:cNvSpPr txBox="1"/>
          <p:nvPr/>
        </p:nvSpPr>
        <p:spPr>
          <a:xfrm>
            <a:off x="2123812" y="3406367"/>
            <a:ext cx="2899192" cy="369332"/>
          </a:xfrm>
          <a:prstGeom prst="rect">
            <a:avLst/>
          </a:prstGeom>
          <a:solidFill>
            <a:schemeClr val="accent6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Found a solution, so return </a:t>
            </a:r>
            <a:r>
              <a:rPr lang="en-US" i="1" dirty="0">
                <a:cs typeface="Times New Roman"/>
              </a:rPr>
              <a:t>π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672F89-34FF-7D58-1B5E-14A7F3F200DF}"/>
              </a:ext>
            </a:extLst>
          </p:cNvPr>
          <p:cNvSpPr txBox="1"/>
          <p:nvPr/>
        </p:nvSpPr>
        <p:spPr>
          <a:xfrm>
            <a:off x="367082" y="2948328"/>
            <a:ext cx="11247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Ins="0" rtlCol="0">
            <a:spAutoFit/>
          </a:bodyPr>
          <a:lstStyle/>
          <a:p>
            <a:pPr>
              <a:tabLst>
                <a:tab pos="230188" algn="l"/>
              </a:tabLst>
            </a:pPr>
            <a:r>
              <a:rPr lang="en-US" i="1" dirty="0"/>
              <a:t>s</a:t>
            </a:r>
            <a:r>
              <a:rPr lang="en-US" dirty="0"/>
              <a:t> = transit2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6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7A7C-897E-2641-A392-81A89062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3559-EB0D-984A-9884-0D8F2A61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And/Or</a:t>
            </a:r>
            <a:r>
              <a:rPr lang="en-GB" dirty="0"/>
              <a:t> Graph Search</a:t>
            </a:r>
          </a:p>
          <a:p>
            <a:pPr lvl="1"/>
            <a:r>
              <a:rPr lang="en-US" dirty="0"/>
              <a:t>Analogue to forward search in deterministic models</a:t>
            </a:r>
          </a:p>
          <a:p>
            <a:pPr lvl="1"/>
            <a:r>
              <a:rPr lang="en-US" dirty="0"/>
              <a:t>Algorithms for each type of solution</a:t>
            </a:r>
          </a:p>
          <a:p>
            <a:pPr lvl="2"/>
            <a:r>
              <a:rPr lang="en-US" dirty="0"/>
              <a:t>Unsafe</a:t>
            </a:r>
          </a:p>
          <a:p>
            <a:pPr lvl="2"/>
            <a:r>
              <a:rPr lang="en-US" dirty="0"/>
              <a:t>Cyclic safe</a:t>
            </a:r>
          </a:p>
          <a:p>
            <a:pPr lvl="2"/>
            <a:r>
              <a:rPr lang="en-US" dirty="0"/>
              <a:t>Acyclic safe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DAF54-0F20-6C4B-BCCE-2C671871AA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3971-DB6D-4927-EBD3-EFB815706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23C6-6986-904D-8C45-2F576B45F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97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5.5 Determinisation Techniques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Guided planning for safe solutions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29700-0AFB-A14B-A9FF-3DC04EEFE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EC344-2EAF-EDEC-E723-4E59E20D6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7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Motivation: </a:t>
                </a:r>
              </a:p>
              <a:p>
                <a:pPr lvl="1"/>
                <a:r>
                  <a:rPr lang="en-US" dirty="0"/>
                  <a:t>Much easier to find solutions if they do not have to be safe</a:t>
                </a:r>
              </a:p>
              <a:p>
                <a:pPr lvl="1"/>
                <a:r>
                  <a:rPr lang="en-US" dirty="0">
                    <a:cs typeface="Calibri"/>
                  </a:rPr>
                  <a:t>Find-Safe-Solution</a:t>
                </a:r>
                <a:r>
                  <a:rPr lang="en-US" dirty="0">
                    <a:cs typeface="Times New Roman"/>
                  </a:rPr>
                  <a:t> needs plans for all possible outcomes of actions</a:t>
                </a:r>
              </a:p>
              <a:p>
                <a:pPr lvl="1"/>
                <a:r>
                  <a:rPr lang="en-US" dirty="0">
                    <a:cs typeface="Calibri"/>
                  </a:rPr>
                  <a:t>Find-Solution </a:t>
                </a:r>
                <a:r>
                  <a:rPr lang="en-US" dirty="0">
                    <a:cs typeface="Times New Roman"/>
                  </a:rPr>
                  <a:t>only needs a plan for one of them</a:t>
                </a:r>
              </a:p>
              <a:p>
                <a:r>
                  <a:rPr lang="en-US" dirty="0">
                    <a:cs typeface="Times New Roman"/>
                  </a:rPr>
                  <a:t>Idea: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loop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Find a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Look at each leaf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marL="1066800" lvl="3" indent="-266700">
                  <a:tabLst>
                    <a:tab pos="1458913" algn="l"/>
                  </a:tabLst>
                </a:pPr>
                <a:r>
                  <a:rPr lang="en-US" dirty="0">
                    <a:cs typeface="Times New Roman"/>
                  </a:rPr>
                  <a:t>If the leaf node is not a goal,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	find a solution and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	incorporate it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56330-CE08-364F-A588-ADF6B8C664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2AD58-4157-F4EE-08C2-A303BFA8A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28B7-871B-D744-9B8E-8E7B589AB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65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4B151-01A9-CE41-AD26-CE40357340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C34B151-01A9-CE41-AD26-CE4035734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ED706-DBF0-A749-854A-07909DF035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9B8A9CF4-AD04-5927-80CC-8BE17D971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/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arbitrarily 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8ED9FA-9BED-2740-B4BC-EFC24EF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3424" y="2051709"/>
                <a:ext cx="3306860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is a solution. Return the part that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2051709"/>
                <a:ext cx="330686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03424" y="3739898"/>
                <a:ext cx="2779365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, add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already has an action 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3739898"/>
                <a:ext cx="277936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03424" y="4890251"/>
                <a:ext cx="3623930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, </a:t>
                </a:r>
                <a:r>
                  <a:rPr lang="en-US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sz="2000" dirty="0">
                    <a:cs typeface="Times New Roman"/>
                  </a:rPr>
                  <a:t> so we will never use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US" sz="20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4890251"/>
                <a:ext cx="362393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03424" y="2897322"/>
                <a:ext cx="3306860" cy="70788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/>
                  </a:rPr>
                  <a:t>Choose any leaf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that is not a goal.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sz="2000" i="1" dirty="0">
                    <a:cs typeface="Times New Roman"/>
                  </a:rPr>
                  <a:t>.</a:t>
                </a:r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24" y="2897322"/>
                <a:ext cx="33068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FE4698C-F501-7F46-A7A0-EDDC4BD5D16B}"/>
              </a:ext>
            </a:extLst>
          </p:cNvPr>
          <p:cNvSpPr/>
          <p:nvPr/>
        </p:nvSpPr>
        <p:spPr>
          <a:xfrm>
            <a:off x="7636066" y="2829896"/>
            <a:ext cx="389258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87B1E6-6ACF-8E47-9CFB-9490FE91F0AF}"/>
              </a:ext>
            </a:extLst>
          </p:cNvPr>
          <p:cNvSpPr/>
          <p:nvPr/>
        </p:nvSpPr>
        <p:spPr>
          <a:xfrm>
            <a:off x="7637028" y="3708717"/>
            <a:ext cx="2923969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905CBB-1B4A-344E-B369-A99E4AC3820F}"/>
              </a:ext>
            </a:extLst>
          </p:cNvPr>
          <p:cNvSpPr/>
          <p:nvPr/>
        </p:nvSpPr>
        <p:spPr>
          <a:xfrm>
            <a:off x="7637027" y="4122369"/>
            <a:ext cx="4084161" cy="4320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ACF31F-B4F1-C14F-9460-0A38F5351809}"/>
              </a:ext>
            </a:extLst>
          </p:cNvPr>
          <p:cNvSpPr/>
          <p:nvPr/>
        </p:nvSpPr>
        <p:spPr>
          <a:xfrm>
            <a:off x="7637027" y="4563578"/>
            <a:ext cx="2124000" cy="40018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CF664-5863-BC4D-88FD-27218BBD3FF8}"/>
              </a:ext>
            </a:extLst>
          </p:cNvPr>
          <p:cNvSpPr/>
          <p:nvPr/>
        </p:nvSpPr>
        <p:spPr>
          <a:xfrm>
            <a:off x="7637027" y="4980744"/>
            <a:ext cx="4084161" cy="8680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cxnSpLocks/>
            <a:stCxn id="8" idx="3"/>
            <a:endCxn id="5" idx="1"/>
          </p:cNvCxnSpPr>
          <p:nvPr/>
        </p:nvCxnSpPr>
        <p:spPr bwMode="auto">
          <a:xfrm>
            <a:off x="6410284" y="2405652"/>
            <a:ext cx="1225782" cy="858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  <a:endCxn id="28" idx="1"/>
          </p:cNvCxnSpPr>
          <p:nvPr/>
        </p:nvCxnSpPr>
        <p:spPr bwMode="auto">
          <a:xfrm>
            <a:off x="5882789" y="4247730"/>
            <a:ext cx="1754238" cy="906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3"/>
            <a:endCxn id="30" idx="1"/>
          </p:cNvCxnSpPr>
          <p:nvPr/>
        </p:nvCxnSpPr>
        <p:spPr bwMode="auto">
          <a:xfrm>
            <a:off x="6727354" y="5398083"/>
            <a:ext cx="909673" cy="166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24" idx="3"/>
            <a:endCxn id="27" idx="1"/>
          </p:cNvCxnSpPr>
          <p:nvPr/>
        </p:nvCxnSpPr>
        <p:spPr bwMode="auto">
          <a:xfrm>
            <a:off x="6410284" y="3251265"/>
            <a:ext cx="1226744" cy="657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05E1045-8397-F04D-A407-86E7BFC2C587}"/>
              </a:ext>
            </a:extLst>
          </p:cNvPr>
          <p:cNvSpPr txBox="1"/>
          <p:nvPr/>
        </p:nvSpPr>
        <p:spPr>
          <a:xfrm>
            <a:off x="9761028" y="4594432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⇐ not in the book</a:t>
            </a:r>
          </a:p>
        </p:txBody>
      </p: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8B84B-BFE8-82CB-9FF3-96A69F785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CFAE-FFBC-38C9-AE48-F1D2EFEAB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48</a:t>
            </a:fld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BDCEED1-3A21-864B-B236-598F6E223EB8}"/>
              </a:ext>
            </a:extLst>
          </p:cNvPr>
          <p:cNvGrpSpPr/>
          <p:nvPr/>
        </p:nvGrpSpPr>
        <p:grpSpPr>
          <a:xfrm>
            <a:off x="5417490" y="1192533"/>
            <a:ext cx="6414185" cy="4709585"/>
            <a:chOff x="2369815" y="1667330"/>
            <a:chExt cx="6414185" cy="47095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13096F-9440-8C47-917B-F4C4EBE67DCB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B71392-1B75-3F42-80B1-23CFFA1AC52A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60A5A7-BCBE-6E4B-B408-1AB9FF31391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AF8AF3-C048-504E-81E4-22D38CC3048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77FFA-F342-5F4D-8C9F-E9D435CBC00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64B1291-5AC4-8B4F-A2B2-D17DE364FE1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7DD82BA-DFF0-E648-9C6F-D151F70C6984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E71F59-7269-5A45-A902-C3032BA2EC44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AEF2D9B-C14D-3F4B-8428-9CF7A8795367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93" name="Straight Arrow Connector 30">
              <a:extLst>
                <a:ext uri="{FF2B5EF4-FFF2-40B4-BE49-F238E27FC236}">
                  <a16:creationId xmlns:a16="http://schemas.microsoft.com/office/drawing/2014/main" id="{D6655D79-0322-914C-A217-09A662A17AEF}"/>
                </a:ext>
              </a:extLst>
            </p:cNvPr>
            <p:cNvCxnSpPr>
              <a:cxnSpLocks/>
              <a:stCxn id="75" idx="7"/>
              <a:endCxn id="7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F2712FE-221D-D34F-A8DF-CB5C65CB037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95" name="Curved Connector 94">
              <a:extLst>
                <a:ext uri="{FF2B5EF4-FFF2-40B4-BE49-F238E27FC236}">
                  <a16:creationId xmlns:a16="http://schemas.microsoft.com/office/drawing/2014/main" id="{9B2487D6-6A46-3246-A054-8C1B5D57708D}"/>
                </a:ext>
              </a:extLst>
            </p:cNvPr>
            <p:cNvCxnSpPr>
              <a:stCxn id="76" idx="6"/>
              <a:endCxn id="8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F4040CC3-DD39-524B-8929-8254A4F09252}"/>
                </a:ext>
              </a:extLst>
            </p:cNvPr>
            <p:cNvCxnSpPr>
              <a:cxnSpLocks/>
              <a:stCxn id="77" idx="1"/>
              <a:endCxn id="7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2">
              <a:extLst>
                <a:ext uri="{FF2B5EF4-FFF2-40B4-BE49-F238E27FC236}">
                  <a16:creationId xmlns:a16="http://schemas.microsoft.com/office/drawing/2014/main" id="{C27D4ED4-C19A-F944-83E8-6323CA781424}"/>
                </a:ext>
              </a:extLst>
            </p:cNvPr>
            <p:cNvCxnSpPr>
              <a:cxnSpLocks/>
              <a:stCxn id="76" idx="6"/>
              <a:endCxn id="8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E444725-3F03-5542-8D19-6E32BA8B6B8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879F01E-7677-664D-809E-A511F653D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4597C0C3-E381-C44D-A3BF-AA7EAAD49CBF}"/>
                </a:ext>
              </a:extLst>
            </p:cNvPr>
            <p:cNvCxnSpPr>
              <a:stCxn id="81" idx="2"/>
              <a:endCxn id="7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9697E62-D92F-F346-8D2B-48F874009F48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02" name="Curved Connector 101">
              <a:extLst>
                <a:ext uri="{FF2B5EF4-FFF2-40B4-BE49-F238E27FC236}">
                  <a16:creationId xmlns:a16="http://schemas.microsoft.com/office/drawing/2014/main" id="{06115356-2A90-EA48-98ED-C27EC63F87A4}"/>
                </a:ext>
              </a:extLst>
            </p:cNvPr>
            <p:cNvCxnSpPr>
              <a:stCxn id="81" idx="6"/>
              <a:endCxn id="8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46F510-94E0-1044-A7B1-9F5B3C2E5052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21EF090-3EED-9743-A6C5-BD2B5E87B0B8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613D4E8-1891-6145-A7F1-290DE5D170AA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06" name="Curved Connector 105">
              <a:extLst>
                <a:ext uri="{FF2B5EF4-FFF2-40B4-BE49-F238E27FC236}">
                  <a16:creationId xmlns:a16="http://schemas.microsoft.com/office/drawing/2014/main" id="{B62E0E6E-D3E8-1C4D-96F1-487A8C22DF40}"/>
                </a:ext>
              </a:extLst>
            </p:cNvPr>
            <p:cNvCxnSpPr>
              <a:cxnSpLocks/>
              <a:stCxn id="81" idx="6"/>
              <a:endCxn id="8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E49BE74-F6B8-4149-AA13-58501826DD9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A794C53-EA33-AB47-936C-C36B4838530D}"/>
                </a:ext>
              </a:extLst>
            </p:cNvPr>
            <p:cNvCxnSpPr>
              <a:cxnSpLocks/>
              <a:stCxn id="87" idx="4"/>
              <a:endCxn id="124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33E2C17-14FE-A44E-8061-3859A0D34BA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2C84164-054B-9041-8EC4-8589F23908D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E7251BE-C4AC-AE48-8C5A-E908A139D7DF}"/>
                </a:ext>
              </a:extLst>
            </p:cNvPr>
            <p:cNvCxnSpPr>
              <a:stCxn id="77" idx="7"/>
              <a:endCxn id="8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4E67BC7-E0E3-AD40-974F-56D6B96E84F2}"/>
                </a:ext>
              </a:extLst>
            </p:cNvPr>
            <p:cNvCxnSpPr>
              <a:stCxn id="77" idx="7"/>
              <a:endCxn id="8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146B1A2-470C-1445-87FE-4DA8526A5E3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5C476B5-B1DE-1D4C-B4B2-163CA56BB55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FD9839-D298-6844-B296-DF28A09F5023}"/>
                </a:ext>
              </a:extLst>
            </p:cNvPr>
            <p:cNvCxnSpPr>
              <a:cxnSpLocks/>
              <a:stCxn id="83" idx="7"/>
              <a:endCxn id="8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729FA94-40D6-9746-BC42-2A209B38D17E}"/>
                </a:ext>
              </a:extLst>
            </p:cNvPr>
            <p:cNvCxnSpPr>
              <a:cxnSpLocks/>
              <a:stCxn id="83" idx="7"/>
              <a:endCxn id="9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C2736EA-694E-734F-B8B9-5F6B0DE62DE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939CA95-9538-1C4B-80BA-4698404C3DA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9" name="Curved Connector 118">
              <a:extLst>
                <a:ext uri="{FF2B5EF4-FFF2-40B4-BE49-F238E27FC236}">
                  <a16:creationId xmlns:a16="http://schemas.microsoft.com/office/drawing/2014/main" id="{52385D88-A401-FA46-AF35-A7323E808739}"/>
                </a:ext>
              </a:extLst>
            </p:cNvPr>
            <p:cNvCxnSpPr>
              <a:cxnSpLocks/>
              <a:stCxn id="82" idx="6"/>
              <a:endCxn id="8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>
              <a:extLst>
                <a:ext uri="{FF2B5EF4-FFF2-40B4-BE49-F238E27FC236}">
                  <a16:creationId xmlns:a16="http://schemas.microsoft.com/office/drawing/2014/main" id="{D252CCB4-C0F5-9749-87D8-B16F48F87F68}"/>
                </a:ext>
              </a:extLst>
            </p:cNvPr>
            <p:cNvCxnSpPr>
              <a:cxnSpLocks/>
              <a:stCxn id="83" idx="0"/>
              <a:endCxn id="8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42">
              <a:extLst>
                <a:ext uri="{FF2B5EF4-FFF2-40B4-BE49-F238E27FC236}">
                  <a16:creationId xmlns:a16="http://schemas.microsoft.com/office/drawing/2014/main" id="{6A6C2B26-E8BA-AB47-A0F4-7216EA33BD2C}"/>
                </a:ext>
              </a:extLst>
            </p:cNvPr>
            <p:cNvCxnSpPr>
              <a:cxnSpLocks/>
              <a:stCxn id="82" idx="6"/>
              <a:endCxn id="9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405F247-C0B1-694B-B378-11382F36D001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77A3556-4B60-6941-8784-0AC34BC12C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9E23AAE-B722-004A-9000-7B8F15C4D148}"/>
                </a:ext>
              </a:extLst>
            </p:cNvPr>
            <p:cNvCxnSpPr>
              <a:cxnSpLocks/>
              <a:stCxn id="124" idx="4"/>
              <a:endCxn id="8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EF7FBBD-7CB1-C840-85C5-2C8AAD17ABF2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3BC84B3-6BC4-A94D-A581-60632212084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26A079C2-681D-8649-B8C1-8DFB97062192}"/>
                </a:ext>
              </a:extLst>
            </p:cNvPr>
            <p:cNvCxnSpPr>
              <a:cxnSpLocks/>
              <a:stCxn id="87" idx="5"/>
              <a:endCxn id="129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DE84747-F1DD-DB4D-8E29-26FCEF9A0C1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5FD5183-AE66-EB4F-B374-DA33558570F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0465046-FDBF-4646-9C75-0D7FD8927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CFBCFFA-D3BE-F748-8F5E-45F294593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71FE27B-DA6F-0848-949B-5813945A7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182CAA-43E9-E340-9537-D319BA7FA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60683FA-521D-0B4A-BBED-633BE4DEB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0DD5A63-5C91-7E4B-BF89-D74AC6819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47C46FC-9B16-A442-8B69-1793EC562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D6B5B88-0F33-7D4C-B00A-FB742D5E6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E8AA3BD-B8E3-EE4C-AB71-A437D36E4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2C6213C-2FF2-2242-9A6F-9E6358ED7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481DEC3-9B4A-D64D-B12F-07EB6DB4B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48592F-37A4-BB44-9E13-6BF0F1793919}"/>
              </a:ext>
            </a:extLst>
          </p:cNvPr>
          <p:cNvSpPr txBox="1"/>
          <p:nvPr/>
        </p:nvSpPr>
        <p:spPr>
          <a:xfrm>
            <a:off x="6156165" y="1662275"/>
            <a:ext cx="130195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i="1" baseline="-25000" dirty="0">
                <a:cs typeface="Times New Roman"/>
              </a:rPr>
              <a:t>0</a:t>
            </a:r>
            <a:r>
              <a:rPr lang="en-US" i="1" dirty="0">
                <a:cs typeface="Times New Roman"/>
              </a:rPr>
              <a:t>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on_ship</a:t>
            </a:r>
            <a:endParaRPr lang="en-US" dirty="0"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FA63B-8D25-3E20-D1BB-1FC81FE1F217}"/>
              </a:ext>
            </a:extLst>
          </p:cNvPr>
          <p:cNvSpPr txBox="1"/>
          <p:nvPr/>
        </p:nvSpPr>
        <p:spPr>
          <a:xfrm>
            <a:off x="5378421" y="1670181"/>
            <a:ext cx="6607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BE34A-EEEC-E8EE-AEF4-2976AD5680BA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BE34A-EEEC-E8EE-AEF4-2976AD568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36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A5983-F4DA-C0C9-65D1-6A43D75DD4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491E-3658-2D65-E448-C59979980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49</a:t>
            </a:fld>
            <a:endParaRPr lang="en-GB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9DBC01-69B5-9D4A-A034-C05B828B8F5D}"/>
              </a:ext>
            </a:extLst>
          </p:cNvPr>
          <p:cNvGrpSpPr/>
          <p:nvPr/>
        </p:nvGrpSpPr>
        <p:grpSpPr>
          <a:xfrm>
            <a:off x="5417452" y="1192212"/>
            <a:ext cx="6414185" cy="4709585"/>
            <a:chOff x="2369815" y="1667330"/>
            <a:chExt cx="6414185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681345-FE63-9845-8A61-7A64878CB60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46B6E05-B701-5744-8841-451380E6EC0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oon 90">
              <a:extLst>
                <a:ext uri="{FF2B5EF4-FFF2-40B4-BE49-F238E27FC236}">
                  <a16:creationId xmlns:a16="http://schemas.microsoft.com/office/drawing/2014/main" id="{D66D1A4A-3F85-0F4F-B906-871FA1319ED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D04C7F-844B-024B-8184-7A301C4D1D9A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Moon 92">
              <a:extLst>
                <a:ext uri="{FF2B5EF4-FFF2-40B4-BE49-F238E27FC236}">
                  <a16:creationId xmlns:a16="http://schemas.microsoft.com/office/drawing/2014/main" id="{6BE8CFFC-6D41-DB4D-9FDE-6436FAC0380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Moon 93">
              <a:extLst>
                <a:ext uri="{FF2B5EF4-FFF2-40B4-BE49-F238E27FC236}">
                  <a16:creationId xmlns:a16="http://schemas.microsoft.com/office/drawing/2014/main" id="{5633BA79-0581-8F4C-8C66-23FE6B7F0F7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3C73370-F61C-D54C-9D7D-216B2AD4F65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AF4134-2211-DB4E-B9D5-EB547F121CA8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1A7E111-5552-9040-B7EE-63F2EB8B0A56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504AE51-2EC3-E545-9E1B-8FC8E1C0E50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8331386-CF7B-504D-883B-93833E3C6DFA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8CDCA68-8560-2E4B-A2E4-1EA87237247E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8F7B2A-917C-E944-98B3-C4E5DF69152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D4869-932A-8F48-AAA4-5E7885BF767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A093888-C92F-044B-AF58-FB90D2B47E1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78595AA-1D09-EB4A-A195-D4E50C5A497A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FF603CF8-B714-2749-85F3-8C12DA8E7B6D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078CD95-E25E-5A43-A3AF-51FF6266631B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733B0377-929B-634B-9C44-D48DBEDD4B31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16CA2BD7-8CFD-AB41-BDDE-27F6C89F391D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F591DDBE-46D5-DC41-9F3C-29D314040FE4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F1F15C-4ECC-2746-AD41-1BD703FCA50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1FF4BC90-3B2A-B542-81E9-74816CB809C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A4E44F13-2958-664A-BA67-F4045D2B7BA2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B83CE3A-24BC-ED49-BA76-7A8AB47D78CB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A6F4ADC3-38F5-C34C-B122-09FC4D604185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054CD30-7195-3B46-9A17-F0AC791013FD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4AA587-9A7B-8944-939C-BE5E0FF442AC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F00EF7-F80D-7D47-B2AF-D1935A8B0C6A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915F3347-72A4-0C45-AB0F-4661CDFA9507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6AE0ACE-C6C4-C844-B688-07EE4B0BACC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54AA922B-0CFF-4242-8165-81558AF21B6D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9C920B-49DF-4E46-B569-28C2DEEF8D1D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5297179-5C7F-4949-B7FD-D1F15562FBF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A885C4C-5B73-3D40-BF8A-871C22ECF05D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858088-364F-E04C-82C3-EC5820652BA4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7E2475B-B267-6E44-85D6-7DF9AD9CD934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8C756C2-79A6-8C44-82A6-B5D971DFC2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F428826E-B562-2142-B1C8-D8AF22C80A19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A2D1D0D-BDE4-DB41-87B5-61BF88416201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15AB036-F125-A14E-A62B-D7DD21B6B608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3F2A039-1190-D147-8AA3-0E86E37D6C5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90F3A0F-2A89-4D45-995F-71A6636F641D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111ED6EA-DA70-F142-9311-0A3F3044AF5E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4ED5297E-2B93-764A-B0A4-AFD2AD2A588F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3E20AD8-E446-034B-AB46-9359F869CCD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A101A9C-569C-FF42-B6A3-3E11EBDF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3DA661E-DFA4-D044-ABEE-F24F8B3A0ED8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F9A81E3-70FB-B44F-9557-389BD1E8EC1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58BE99B-0D39-2A43-A29B-ADF3322C5920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31B8D642-AA99-4744-B867-091CEB7381D8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3E0130E-CFD7-694D-B90B-5BB91B8D469E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50B6FDAB-CFD6-F543-9444-C7EDD60654AE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AE12058-DBFB-0D43-A503-9D93BEA4A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15865B3-4587-984F-9082-CB327A2CA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FBCFE0-9B5E-6B44-8DAE-EB3E9F5F1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FAB693A-5F11-8247-817D-A07E9A95D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4E7F5B-3390-9D4A-B715-F2A8737D4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B0A472C-C0A1-D44A-9AC4-8F6CDBA82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F2839BA-6327-8B40-BA30-165698CBB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9D71F7-96A3-2649-B73B-C28D6194A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30E175-3EED-4640-A03F-9AEB26599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EAADE02-37E8-434F-ACCD-39ED5C26B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589FEBB-5FC4-9C4A-95EC-718C1811E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EEF22C-ADEF-0788-CA8D-EE947A54D470}"/>
              </a:ext>
            </a:extLst>
          </p:cNvPr>
          <p:cNvSpPr txBox="1"/>
          <p:nvPr/>
        </p:nvSpPr>
        <p:spPr>
          <a:xfrm>
            <a:off x="5378421" y="1670181"/>
            <a:ext cx="2366032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E604A-07DC-588E-6625-66B3C8934253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E604A-07DC-588E-6625-66B3C8934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Planning domain: 3-tuple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{all possible “next states” after applying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}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</a:t>
                </a:r>
                <a:r>
                  <a:rPr lang="en-GB" dirty="0">
                    <a:solidFill>
                      <a:schemeClr val="accent1"/>
                    </a:solidFill>
                  </a:rPr>
                  <a:t>applicable</a:t>
                </a:r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GB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applicable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Symbol" charset="2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i="1" baseline="30000" dirty="0"/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possible action representation: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mutually exclusive “effects” lists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25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93719B7-F3F3-2D5B-65B6-D2516413E79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>
                    <a:solidFill>
                      <a:srgbClr val="FFC000"/>
                    </a:solidFill>
                  </a:rPr>
                  <a:t>Problem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may be combinatorically large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Suppose </a:t>
                </a:r>
                <a:r>
                  <a:rPr lang="en-GB" i="1" dirty="0"/>
                  <a:t>a</a:t>
                </a:r>
                <a:r>
                  <a:rPr lang="en-GB" dirty="0"/>
                  <a:t> can cause any possible combination of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b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≜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effect lists</a:t>
                </a:r>
              </a:p>
              <a:p>
                <a:pPr lvl="2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One for each possible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i="1" dirty="0"/>
                  <a:t>Section 5.4: a way to alleviate this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For now, ignore most </a:t>
                </a:r>
                <a:br>
                  <a:rPr lang="en-GB" dirty="0"/>
                </a:br>
                <a:r>
                  <a:rPr lang="en-GB" dirty="0"/>
                  <a:t>of that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GB" dirty="0"/>
                  <a:t>states, actions </a:t>
                </a:r>
                <a:br>
                  <a:rPr lang="en-GB" dirty="0"/>
                </a:br>
                <a:r>
                  <a:rPr lang="en-GB" dirty="0"/>
                  <a:t>⇔ </a:t>
                </a:r>
                <a:br>
                  <a:rPr lang="en-GB" dirty="0"/>
                </a:br>
                <a:r>
                  <a:rPr lang="en-GB" dirty="0"/>
                  <a:t>nodes, edges in a graph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93719B7-F3F3-2D5B-65B6-D2516413E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 r="-45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D8C72-E806-A643-9256-A8A762DF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8F226-24C3-8FD5-845E-A95C65851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95DDD-6B23-1846-9FD9-B9523A56E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/>
              <p:nvPr/>
            </p:nvSpPr>
            <p:spPr>
              <a:xfrm>
                <a:off x="9705695" y="4151586"/>
                <a:ext cx="2125980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928688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/>
                  <a:t>pre: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1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/>
                  <a:t>eff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EC0870-0033-AB49-8E54-130C5ED0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95" y="4151586"/>
                <a:ext cx="2125980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54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CF26B-C7A9-A295-77B4-85A3E397A9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268F-7AF6-817A-FB05-AFC4E6781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50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0CC5C-9B08-EA43-9DEE-DD62024FF150}"/>
              </a:ext>
            </a:extLst>
          </p:cNvPr>
          <p:cNvGrpSpPr/>
          <p:nvPr/>
        </p:nvGrpSpPr>
        <p:grpSpPr>
          <a:xfrm>
            <a:off x="5417452" y="1192212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6CE21F2E-3C1C-A946-83BB-96CA7EBB178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595B1-B927-5A45-8F60-E48378C6899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50026A-9D6C-6C44-A214-3448BFEA706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1AB6ABEE-1343-3F40-838D-B88ACE41274F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811B513-5443-B24D-8EEB-ECFFA96B13A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E56719-F362-394D-9ABA-A71FD64D7104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017B73B8-CAA9-1045-AEB0-04802D2E8A5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6BFEC93-D95E-D243-A1B1-14C8C4456D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09461F-CB5F-F64A-A125-82AF433D285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672F63-45B3-C243-8C60-0F28A714AC3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EE3CFA-A94E-014B-A757-64F5B0EEB10B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D9776C-9A2A-7542-BD4C-489BE4B9936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C437AA-13A0-7247-A094-7622F9404F36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F1FAB4-D12E-B94B-A928-835EC1D5D849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C6700C-6B7A-1343-B795-114B0A13D74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8967E2-81A0-F447-82C1-3E82AB22AFB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91337EC-D3CE-2648-8430-571E2BE3A0A0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0325C4-FF9F-7C47-AC51-8482572532DC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8CF9DEB0-9BF1-3F4B-A54C-A811DFE43123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339A95D-A050-DB4D-B5F8-2B7EA7DC5CB7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78AB5E97-5A6B-A54A-BB33-A563CA33E2CE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DF30BAD-E946-654D-A980-27F9EE516B30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46FFA928-3977-3B44-92A6-25927693CDD6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A4C844-6FB4-B249-A2D2-957B23ADB151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19A597A-90A8-F740-BFA3-E9D7544FDA4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6E852516-CE18-414C-B0E1-1FFF8A27BB5A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D58633-32F4-0F4F-964C-88452C25F80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BBE62075-73DA-6F4C-B83E-E105E0D759DF}"/>
                </a:ext>
              </a:extLst>
            </p:cNvPr>
            <p:cNvCxnSpPr>
              <a:stCxn id="47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7429F9F-C6A3-654D-8D7B-7674A454E446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BAA3B1-A67E-E64E-8B74-A131670A366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AD75AC-31D0-2F4B-A2B2-BD1B90147D4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C5847512-5EC6-A24B-B2B9-C1A5DE6FCAC4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AFAA978-B4B7-9942-A114-4252F9B2A72F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93E67D0-99F5-904E-8E1C-CF2A732A3B03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E2EE731-C32C-334C-9494-A7B57DAC1438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505CD23-9A76-E941-B96F-E1D22205875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603690E-4D97-5C4D-9E8D-7C395D08A319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CCFF401-98D9-8449-B207-92E98C2006AE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B4BA39-D0C4-A94C-9997-636C94234348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7DCCA54-CE9F-B44D-B1A7-673EA05DEB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354730F-FC34-3C4C-9C7B-B062952E1A76}"/>
                </a:ext>
              </a:extLst>
            </p:cNvPr>
            <p:cNvCxnSpPr>
              <a:cxnSpLocks/>
              <a:stCxn id="49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832316C-9B1F-0648-9379-484E42EF9616}"/>
                </a:ext>
              </a:extLst>
            </p:cNvPr>
            <p:cNvCxnSpPr>
              <a:cxnSpLocks/>
              <a:stCxn id="49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342FA9B-6813-2946-B131-BD584C51FA5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B615385-BE88-F042-976E-1E717E81F64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0B034B-BBB2-7D4F-9A05-A104C5E03F85}"/>
                </a:ext>
              </a:extLst>
            </p:cNvPr>
            <p:cNvCxnSpPr>
              <a:cxnSpLocks/>
              <a:stCxn id="48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64F10CF-56E7-C149-95BC-DDAF1F5CD420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B93DC1E3-BC17-304A-8336-FF733AA42480}"/>
                </a:ext>
              </a:extLst>
            </p:cNvPr>
            <p:cNvCxnSpPr>
              <a:cxnSpLocks/>
              <a:stCxn id="48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657170B-CA1A-DA46-871A-9A8F0DB248C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D859D8-65C9-6B42-ABB2-D5C282C58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8F4BB14-751F-0249-8348-77FF5096B77C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11B7F1D-87E0-044F-8B2B-14C782C122E5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60751B-12A4-DF4A-9F91-975E93054525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A4D0387-D98A-F54D-A20A-005C42FC0D40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C8D14A9-AF7D-764B-B101-7D66189268C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F7B3CC2-6A02-EE48-A3F5-2D7CE129EF7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0DA018-05A0-814F-AAB7-6A211EF5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8BC633F-39E6-3D4B-B607-D617EF685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58D4B1-6EBE-F14A-80E5-BACCE8F6C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11A517-2A51-2D4C-8649-1EEDD5F25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4642DD9-AC79-B546-88AF-13AB1F57B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614614-F490-A64A-9965-2C4E65123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182328C-3698-324F-872E-96EEE59D7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45E873-AC7A-C74C-87E0-4FB0F403B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88DAABF-C9F0-9B4B-BFAD-8F274D085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3E7542E-E614-5C47-9198-21CBC71B2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6A28B68-DA95-644F-8D59-9CEBAB90B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9CC6E1-C671-6E51-ED71-BA1A8C07F13E}"/>
              </a:ext>
            </a:extLst>
          </p:cNvPr>
          <p:cNvSpPr txBox="1"/>
          <p:nvPr/>
        </p:nvSpPr>
        <p:spPr>
          <a:xfrm>
            <a:off x="5378421" y="1670181"/>
            <a:ext cx="2366032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  <a:tab pos="519113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  <a:tab pos="519113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  <a:tab pos="519113" algn="l"/>
              </a:tabLst>
            </a:pPr>
            <a:r>
              <a:rPr lang="en-US" dirty="0">
                <a:cs typeface="Calibri"/>
              </a:rPr>
              <a:t>	(parking1, deliver).</a:t>
            </a:r>
          </a:p>
          <a:p>
            <a:pPr>
              <a:tabLst>
                <a:tab pos="395288" algn="l"/>
                <a:tab pos="519113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9F8E33-BB46-EAAA-34D0-818380BBD0F2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9F8E33-BB46-EAAA-34D0-818380BBD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0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93FD1-FDB2-172D-7547-1A794D7119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863A-5232-7DCE-290F-198EC5468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51</a:t>
            </a:fld>
            <a:endParaRPr lang="en-GB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A4C1DEB-D7F7-824F-9A5A-B7CEBFD4F315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73166E16-9234-BA41-9ECE-060FBF4C025D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0D4C60-E190-1043-803D-664A50F0A8C6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ABAF56-DEC9-154B-A1E8-9B22633B873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3BB7FB8-46FB-2544-81A9-7C855E2294C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Moon 105">
              <a:extLst>
                <a:ext uri="{FF2B5EF4-FFF2-40B4-BE49-F238E27FC236}">
                  <a16:creationId xmlns:a16="http://schemas.microsoft.com/office/drawing/2014/main" id="{DEB54F57-3301-0E4E-8C04-B1491B0DA34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Moon 106">
              <a:extLst>
                <a:ext uri="{FF2B5EF4-FFF2-40B4-BE49-F238E27FC236}">
                  <a16:creationId xmlns:a16="http://schemas.microsoft.com/office/drawing/2014/main" id="{416A16CD-5BC4-3D46-9D45-78F6A9379CB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37D799B-2573-7348-A653-A1C54E070AB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Moon 108">
              <a:extLst>
                <a:ext uri="{FF2B5EF4-FFF2-40B4-BE49-F238E27FC236}">
                  <a16:creationId xmlns:a16="http://schemas.microsoft.com/office/drawing/2014/main" id="{D94C2848-6831-C445-90C4-97E76A07D1A2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Moon 109">
              <a:extLst>
                <a:ext uri="{FF2B5EF4-FFF2-40B4-BE49-F238E27FC236}">
                  <a16:creationId xmlns:a16="http://schemas.microsoft.com/office/drawing/2014/main" id="{75D8F9E2-355B-E84B-AD18-7AACEA1D127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2D3095F-8218-684E-9EB4-5D8BFFA64A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3F5B9CD-1091-7F4D-AA8C-3594BB186DF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FBFF869-EC28-6340-B973-3FF6790F31D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A8F2C6E-45A2-A94C-AFF1-7076299B119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209DA29-E221-3940-9CF6-62CE68059F5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2F448DB-2905-4B45-94B0-287F7E0E981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26F2695-E52C-AB4B-94CC-913D64E4A69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EC9381F-3C68-F448-A33F-F8431DC35460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3C60FDD-0640-2A4A-997E-4D89628DAFE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77588F-2509-384A-8808-A750C53050B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8EF158C-D640-804C-8338-FDF6EE319A3D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1E220FB-DFA5-E047-B644-AAEBB1F90A8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32" name="Straight Arrow Connector 30">
              <a:extLst>
                <a:ext uri="{FF2B5EF4-FFF2-40B4-BE49-F238E27FC236}">
                  <a16:creationId xmlns:a16="http://schemas.microsoft.com/office/drawing/2014/main" id="{3CBA9B01-8395-D443-84C2-D920584E9B90}"/>
                </a:ext>
              </a:extLst>
            </p:cNvPr>
            <p:cNvCxnSpPr>
              <a:cxnSpLocks/>
              <a:stCxn id="114" idx="7"/>
              <a:endCxn id="11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2FAB393-8F9C-B54C-BD0C-FC73C80BF82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34" name="Curved Connector 133">
              <a:extLst>
                <a:ext uri="{FF2B5EF4-FFF2-40B4-BE49-F238E27FC236}">
                  <a16:creationId xmlns:a16="http://schemas.microsoft.com/office/drawing/2014/main" id="{C0AD9FB4-66D3-DE43-BE9A-E2CA6BD5EBCE}"/>
                </a:ext>
              </a:extLst>
            </p:cNvPr>
            <p:cNvCxnSpPr>
              <a:stCxn id="115" idx="6"/>
              <a:endCxn id="12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>
              <a:extLst>
                <a:ext uri="{FF2B5EF4-FFF2-40B4-BE49-F238E27FC236}">
                  <a16:creationId xmlns:a16="http://schemas.microsoft.com/office/drawing/2014/main" id="{C921AD53-9664-5443-951D-B5E09BA0ECC5}"/>
                </a:ext>
              </a:extLst>
            </p:cNvPr>
            <p:cNvCxnSpPr>
              <a:cxnSpLocks/>
              <a:stCxn id="116" idx="1"/>
              <a:endCxn id="11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42">
              <a:extLst>
                <a:ext uri="{FF2B5EF4-FFF2-40B4-BE49-F238E27FC236}">
                  <a16:creationId xmlns:a16="http://schemas.microsoft.com/office/drawing/2014/main" id="{6EC89B83-C688-E747-852D-9F07A0D5A0E8}"/>
                </a:ext>
              </a:extLst>
            </p:cNvPr>
            <p:cNvCxnSpPr>
              <a:cxnSpLocks/>
              <a:stCxn id="115" idx="6"/>
              <a:endCxn id="12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153B07B-EE21-B14E-B589-6C3D1F14A7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B530F63-6872-CE44-AB0D-056917A295D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9" name="Curved Connector 138">
              <a:extLst>
                <a:ext uri="{FF2B5EF4-FFF2-40B4-BE49-F238E27FC236}">
                  <a16:creationId xmlns:a16="http://schemas.microsoft.com/office/drawing/2014/main" id="{9785978D-D1C7-9444-97AE-D63446675BD9}"/>
                </a:ext>
              </a:extLst>
            </p:cNvPr>
            <p:cNvCxnSpPr>
              <a:stCxn id="120" idx="2"/>
              <a:endCxn id="11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50D7552-244A-A848-B4D4-8400A2814B6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A03C822F-270C-EB41-9D9B-A028B82CBD12}"/>
                </a:ext>
              </a:extLst>
            </p:cNvPr>
            <p:cNvCxnSpPr>
              <a:stCxn id="120" idx="6"/>
              <a:endCxn id="12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72ACA9B-EE4B-5646-ABDB-A5FE53762A6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3B26FAF-A393-3843-87DC-5705A59AAB06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BD31919-4F25-344F-859E-318065B0501F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5F507DB8-A224-F44B-B778-191A82E0FD02}"/>
                </a:ext>
              </a:extLst>
            </p:cNvPr>
            <p:cNvCxnSpPr>
              <a:cxnSpLocks/>
              <a:stCxn id="120" idx="6"/>
              <a:endCxn id="12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7F53CD0-BD28-3440-BED9-9C281193D70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DE2DF421-5C8E-F740-8063-46FDEA2E6D7C}"/>
                </a:ext>
              </a:extLst>
            </p:cNvPr>
            <p:cNvCxnSpPr>
              <a:cxnSpLocks/>
              <a:stCxn id="126" idx="4"/>
              <a:endCxn id="1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434BFEF-E076-AE45-9A85-DD15D4272B3A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2BB90FE2-7C73-FE4D-A7D7-16E2A37D755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CB5A2D5F-B1C1-F243-A4CF-C44EFFB84947}"/>
                </a:ext>
              </a:extLst>
            </p:cNvPr>
            <p:cNvCxnSpPr>
              <a:stCxn id="116" idx="7"/>
              <a:endCxn id="12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B3A2E01-115C-4A4B-8606-393328CC1BEF}"/>
                </a:ext>
              </a:extLst>
            </p:cNvPr>
            <p:cNvCxnSpPr>
              <a:stCxn id="116" idx="7"/>
              <a:endCxn id="12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14F1FDC-B956-A644-8946-F20B2B4C5233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82D7526-FF4A-EF40-AB74-CF03BB120C1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94679A9-E24B-7841-8471-AF1CE3ABCDD3}"/>
                </a:ext>
              </a:extLst>
            </p:cNvPr>
            <p:cNvCxnSpPr>
              <a:cxnSpLocks/>
              <a:stCxn id="122" idx="7"/>
              <a:endCxn id="12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84778E-0415-1B48-B20C-D37EFA330736}"/>
                </a:ext>
              </a:extLst>
            </p:cNvPr>
            <p:cNvCxnSpPr>
              <a:cxnSpLocks/>
              <a:stCxn id="122" idx="7"/>
              <a:endCxn id="13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A32C1AB-1951-5E45-A425-6B05C1D3184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EA7A86F-AB02-C149-B8B5-96373A74FB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Curved Connector 157">
              <a:extLst>
                <a:ext uri="{FF2B5EF4-FFF2-40B4-BE49-F238E27FC236}">
                  <a16:creationId xmlns:a16="http://schemas.microsoft.com/office/drawing/2014/main" id="{530CD487-3DC2-3E41-9CD0-BACF972EC959}"/>
                </a:ext>
              </a:extLst>
            </p:cNvPr>
            <p:cNvCxnSpPr>
              <a:cxnSpLocks/>
              <a:stCxn id="121" idx="6"/>
              <a:endCxn id="12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urved Connector 158">
              <a:extLst>
                <a:ext uri="{FF2B5EF4-FFF2-40B4-BE49-F238E27FC236}">
                  <a16:creationId xmlns:a16="http://schemas.microsoft.com/office/drawing/2014/main" id="{A49B414B-8949-8A49-B4E3-AFB9595AC4A8}"/>
                </a:ext>
              </a:extLst>
            </p:cNvPr>
            <p:cNvCxnSpPr>
              <a:cxnSpLocks/>
              <a:stCxn id="122" idx="0"/>
              <a:endCxn id="12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42">
              <a:extLst>
                <a:ext uri="{FF2B5EF4-FFF2-40B4-BE49-F238E27FC236}">
                  <a16:creationId xmlns:a16="http://schemas.microsoft.com/office/drawing/2014/main" id="{5514248F-6031-694F-9F12-620168E9C474}"/>
                </a:ext>
              </a:extLst>
            </p:cNvPr>
            <p:cNvCxnSpPr>
              <a:cxnSpLocks/>
              <a:stCxn id="121" idx="6"/>
              <a:endCxn id="13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3C56FC4-279E-764F-BBE1-49E1DE1FDA3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4928B02-8481-8F43-B67D-FE6C6959EB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86AF6E0E-0C6D-AD47-92AC-2CE57E996B7C}"/>
                </a:ext>
              </a:extLst>
            </p:cNvPr>
            <p:cNvCxnSpPr>
              <a:cxnSpLocks/>
              <a:stCxn id="162" idx="4"/>
              <a:endCxn id="12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E1DBF13-233B-0D42-9F42-A037E8BEFA0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7B1FCF35-CE6A-2A40-A3DD-267F9C04309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1A9A6F0-38B7-0646-8C5B-BEBEAF23FD64}"/>
                </a:ext>
              </a:extLst>
            </p:cNvPr>
            <p:cNvCxnSpPr>
              <a:cxnSpLocks/>
              <a:stCxn id="126" idx="5"/>
              <a:endCxn id="1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C653AD-DD8E-504B-B392-5D3222D2C024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66544A01-D713-C643-8208-B9F137553862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E58A6DA-2342-E34A-B121-DB0E790AC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C31B431-C1D4-E14A-ACF8-D545BD224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7FA69C2-5CFB-7D47-B83A-FB1DEBB15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7E8622-53D3-DD42-B81F-7CF24B3F8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1C58E7F-CE6B-E143-A5CC-3EECA16C09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E8115A2-C69B-F142-9E2F-B740D7D5C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3521EB4-042C-A44C-BC55-840D16D1E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2D54570-420D-B44C-943D-4C26F59A2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7D57217-C4B0-9048-8ADC-ADB9EE9CC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AA445A5-B1F7-C944-8425-C62C36C0D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0B76C8C-75B1-0C46-8753-7834CA058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143ED2F-0C8C-F413-967F-EE9E7A74E721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8B3556-894B-31FC-806A-C7B661B783E6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8B3556-894B-31FC-806A-C7B661B78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38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754DD-0C89-0CFF-B367-5297A15C0B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CD920-74D2-D6E4-4B97-1356C9833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52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28DDA8-1D39-9048-8218-25C7B7CF001E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51B8DA5D-C4B1-9B48-950A-7236B5447F4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EB3D35-6351-B846-A711-32BACEB61472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1F3278-A9E4-4E47-8A54-6EB9CEDCD9C9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78E21E-03B2-3942-97A4-F29137C1EEE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297EECCF-CE72-3343-AFFB-7562B7655BC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16C99ADF-6A3F-5040-A6FB-939ABE7C5478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638A01-5DEE-514F-B68B-E26225F1534C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A30AD5AA-9EDC-B142-A8C0-682FE3F3CAB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E0C9A28-37CD-7B42-8BD6-8D9D244F6C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7DECA9-D281-2449-8892-8735A54629F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B2EEC8-3E25-7142-8528-0F0EF1B05E95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D7F66B-1FDE-AC43-A89B-5215E8B4BFB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741DB5-2737-7946-A5CA-7CBDDD5B946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565D96-7CE8-1B47-89C9-C1D7EF1CF24E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A4A567-A310-CA4B-8246-CB7CA30BA8D2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B41FA5-CFA7-C840-9647-693E298F4064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5A644F-D0FE-D94A-9C2F-3BC781467AB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44601B-0CF3-1E4F-8A4D-32CF02AC971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2A212BE-3034-574C-B8FF-81738EC0808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8490C6-EC4D-484B-8174-4F9D82B4A4D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22B81E-F56A-5C4D-BA93-77D36DCD152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C16D5A4-B7DC-2147-9C86-4433CBD8F404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6B390F-DBE2-4749-A688-324E69CA711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9345D319-6F83-E841-AC29-5E2A6DCAB0A0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C041EC-3DE5-2747-A9DD-62D11CFFA151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D4FBAF12-D91B-6D46-9E73-10956C14A319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C7756B-1FDD-8A4B-AA2E-108DE2C1FC8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1B150B5-A541-9642-A83D-A478EDA16A9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0912EE05-5B47-164D-9A6B-70D2019EF9D7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2DE310-AFC4-024E-942C-3D1812048CDE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B21993B4-681C-9244-B192-FD392AE38836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06B867F-90C0-3E4E-AEF9-2EE8F360C2D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96EACD-D5A5-F24A-B7FB-53560E3EBCC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6406767-ECAD-D94C-8C95-E9C710B2DC39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F0D607E8-353E-EA43-8AFB-EA498CA90D55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10BDA6-CFDD-784C-BBA4-898A3CFFC1E2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2A3DFB7-D182-D641-93F1-E3BCC04BB0AC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EE7886-F8A9-8B49-B703-FCEF4EADB043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C66E079-AA73-214B-A689-358999E7C547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4B15426-8CC0-3246-AF9B-202E9A74B5A8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A60DCB-EAC7-2749-9A51-0AA7A43F0E25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D0B194-9690-5543-952D-A4BA079F894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0E3B142-7E85-0242-89A9-F96747564F0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BD03680-A4FA-7240-AE5E-F288114662CF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A41EE3C-246D-8F41-A3E7-000FA7AEFF1B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D9A8329-61C7-7047-9FCD-46E0C830DC7F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8F2FC0B-EE8D-1E45-AB7A-98652A46E7A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B8A53BE-1A0A-8144-BCE0-2744E9F96D3A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60AF0FBE-873B-8F43-8A3A-170221056D39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3286D4E7-0B74-E240-AF20-467240387043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36C5789-E92E-284F-ABF3-D396B5CF7DB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9D8AADC-FD31-9D45-90AE-BFF8ED0CE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CB86AA5-45B9-0744-AD0C-D8EFCD156A68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549F495-9291-7C48-9AFA-719A2241853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2D7BFB1-61DA-1D41-98DF-3A3104FDA68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48221C5-4B0D-2445-B27E-2FEEA09B1610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37E9C8A-BC1F-A643-9589-54949A5D3FD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FAA9E3-ADE0-2548-B4F0-F984E52BAE1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47265A-F45E-C648-A401-22D2750EA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58FBDE-E1E6-E149-9FAA-2051F61E4F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3B29AD-04A6-4443-BA78-5F32EE58E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4DAA2D-7289-3846-992B-1599971CC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4BD3E0F-0AA6-4D42-84EC-5C5A86FC5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290ABA-5C87-8042-A7F2-353AC955E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704EFB-B7F9-0A41-9090-C4299966AA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D6748A6-7C1E-004E-A3F0-930F084150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0C10FA-A6BB-A54B-A367-48C114F90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BEA6176-2AF3-1446-AC69-A2DEDF02C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006495-7758-9149-A625-61D580CEDB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446A90-70D4-6C4E-B963-F89392523492}"/>
              </a:ext>
            </a:extLst>
          </p:cNvPr>
          <p:cNvSpPr txBox="1"/>
          <p:nvPr/>
        </p:nvSpPr>
        <p:spPr>
          <a:xfrm>
            <a:off x="11693391" y="2087348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91AEC-E421-5278-6970-303A4CCAA3C8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C43F-0F4A-D3EE-F59B-FCF645140ED1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EA9C43F-0F4A-D3EE-F59B-FCF645140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629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AAF38-CB17-844A-BE03-8E37C7621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A723-8D8A-DD5F-3344-15AEDE028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53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548486-86E7-5645-8362-1478C21A7E17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F975B17D-C9C1-6B4F-B7AC-3D3C28D65A42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C0BA87-2068-3F46-906D-682E2BF946D0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BEB17E-16D0-C042-B444-A480F548C773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CCB4021-203C-9B4E-9EEE-3C3CFAEB591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B0DA8336-09F7-E244-84CA-33A0892D71D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1B111CD7-2288-5F48-A6E8-CBA5F264B33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786A22-B126-2345-838F-10B4B830F96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7CD0231E-050C-644B-B0F0-DA1620FAD4F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BBAE5C83-0EBD-5A47-822F-620688A8016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955DA3-3AA5-BA48-8D8D-793BD271C9E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658B2C-9F2F-B842-A85D-B398381CAB7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B91671-5C76-9643-BD4A-477164E5DC71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F3365A-DA8E-5F4C-82F9-A8532DAA19B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5EB2DD-8F5A-214D-A24F-5A19F85F5B22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1924E5-F52A-214F-B9A4-BEDA3D55CC3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002D26D-418D-6740-BC1D-094456BB4248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7D54CF-532B-1F4C-8877-C1F6E06B8395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D4BF01-7CDC-1E4F-86E9-387855CEE1AD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4288C1-FCAF-DC41-8254-CD7F61405EA8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5" name="Straight Arrow Connector 30">
              <a:extLst>
                <a:ext uri="{FF2B5EF4-FFF2-40B4-BE49-F238E27FC236}">
                  <a16:creationId xmlns:a16="http://schemas.microsoft.com/office/drawing/2014/main" id="{38EABC7D-3E1D-954B-BF84-58B19662FCC2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236EA8-F732-B44A-AD08-873057508AB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4FF12485-1401-4142-9591-003CAA0B5C39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9D446D3-BAE3-444B-8432-57B4451AB6C4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42">
              <a:extLst>
                <a:ext uri="{FF2B5EF4-FFF2-40B4-BE49-F238E27FC236}">
                  <a16:creationId xmlns:a16="http://schemas.microsoft.com/office/drawing/2014/main" id="{4ECDB6EF-A66D-4748-94D7-9D4CDDBC6FF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A4740F-6F8F-EF45-BB83-48348FB58637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3B589386-029B-454A-9A0B-050451F6FE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675E91B-A8D7-BA48-977A-356711713F5E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E620A2-F055-8343-B77C-69990F375DB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A2DB0D88-9640-CA4D-87A1-834F648CDAD4}"/>
                </a:ext>
              </a:extLst>
            </p:cNvPr>
            <p:cNvCxnSpPr>
              <a:stCxn id="51" idx="6"/>
              <a:endCxn id="59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1B4B59-EF99-504D-ACEB-5DF92B34F5A0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094869-E066-EA4D-A7D0-445E8AB11E4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10B75F-D83E-B44D-AF93-AB87E1089E05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703932EE-6881-7D4D-8475-4CA9D52A863D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9ACD0D0-0DA9-B04E-8BFB-1D8F0FCE67B9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641373-F124-1646-A219-04024B919EC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2FF0997-E087-8541-AB39-9615B6E0BD4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3475059-82AD-E94E-8AAF-32D6ED87FFE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C8E263D-C04D-D345-B402-6A330FDAB08A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05E381-B303-644F-A51E-1A55F7A3EF5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834CDF8-FC30-2444-86C6-D31D4E14A35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36B0785-0FBE-F040-9DE1-F9197F781844}"/>
                </a:ext>
              </a:extLst>
            </p:cNvPr>
            <p:cNvCxnSpPr>
              <a:cxnSpLocks/>
              <a:stCxn id="53" idx="7"/>
              <a:endCxn id="60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0855DDB-99A0-714F-BE09-AA2301AC1182}"/>
                </a:ext>
              </a:extLst>
            </p:cNvPr>
            <p:cNvCxnSpPr>
              <a:cxnSpLocks/>
              <a:stCxn id="53" idx="7"/>
              <a:endCxn id="63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A45F783-A99A-CB48-A8FC-C95913304B8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BF3861C-37E9-6E45-91DD-25A7BFE7BB6D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7C604A50-81E4-434B-B88D-920779AE544B}"/>
                </a:ext>
              </a:extLst>
            </p:cNvPr>
            <p:cNvCxnSpPr>
              <a:cxnSpLocks/>
              <a:stCxn id="52" idx="6"/>
              <a:endCxn id="60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BE8E4B8E-C5E8-5643-A91E-4C054724F69E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42">
              <a:extLst>
                <a:ext uri="{FF2B5EF4-FFF2-40B4-BE49-F238E27FC236}">
                  <a16:creationId xmlns:a16="http://schemas.microsoft.com/office/drawing/2014/main" id="{B94B5EF2-3144-B642-9519-43BCCA1ED2F4}"/>
                </a:ext>
              </a:extLst>
            </p:cNvPr>
            <p:cNvCxnSpPr>
              <a:cxnSpLocks/>
              <a:stCxn id="52" idx="6"/>
              <a:endCxn id="63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07FBD0-A6F1-7345-A0F7-55BE8815069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45011C6-F26E-CF4A-A825-1B422D734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641959F-8FF8-A746-B6CC-A351FA9A7F99}"/>
                </a:ext>
              </a:extLst>
            </p:cNvPr>
            <p:cNvCxnSpPr>
              <a:cxnSpLocks/>
              <a:stCxn id="96" idx="4"/>
              <a:endCxn id="60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246A7FB-98D1-7C40-990F-72C66F3AB8B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1253D0-6432-534E-A62F-AF48D4F64DC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2EE6AD5-3DC5-A145-B846-34FB3571B82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5E8B64B-8FA0-ED4A-A57B-5ABF80BCC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337F937-40BE-ED46-8BBF-ADBF41C52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19482C-EF86-D847-A2DD-76F5CFF95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22DFEC-C88B-364C-80EF-10C22209F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13FC200-5182-FB4D-886B-E59C3541A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D7B1AC-9F93-304F-A800-4EBE97F79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96FD27-6BB3-FB46-A556-BA73D0AD5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23F2D0A-BCCF-294C-A1B8-3E3D5F236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6F5D04-0E32-0549-BAFB-36FBA7EA0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02C2BA8-2489-8047-96E1-7C0E14E38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5ADDE2E-D4A0-6F49-908B-84EAF6EE5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7460199" y="547675"/>
                <a:ext cx="1977798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99" y="547675"/>
                <a:ext cx="197779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9" idx="2"/>
          </p:cNvCxnSpPr>
          <p:nvPr/>
        </p:nvCxnSpPr>
        <p:spPr bwMode="auto">
          <a:xfrm>
            <a:off x="8449098" y="1194006"/>
            <a:ext cx="2471070" cy="41092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A8AF65-C5F5-9FD0-C65D-3F7D4C029EBF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(transit3,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A5DC0-93BF-BD29-73C6-E70F375AC2E9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A5DC0-93BF-BD29-73C6-E70F375AC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29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DC2D7-4116-6A56-7248-1EF00A780F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11C6F-8F85-D1F7-85B3-FA7B279FE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54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285F6-13DB-6F41-BAB9-4DD965A66E3F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1F9B5C2B-C93E-3E46-B700-31693AFF596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6CFA03-DEBE-4E46-907A-14FC4385897C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A9AE9C-079A-634B-948D-B27938526D2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A7E823-EB3A-714D-BAE1-AC5FF7BCA19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D6425403-DA51-4849-8997-120E9C643C50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E2CD10D9-EA64-E046-B3DC-D115BF59B88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3E564E-0418-DB4F-A6F5-F1E4520C66D6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3BF6FC89-D33C-9D40-BA15-F4060B73CE0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2461274-88AF-EB41-BC8D-2D715EE87A2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E448E0D-EEB6-9A49-9443-F778D37222B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61FF8F-C370-BE43-A01F-13BD5280A12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CC1CE1A-D71D-0A43-B12B-013FA9D54218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3E2675-2E86-A442-9005-286A1920EC8A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E7779E6-70B5-8742-953B-22BF7744B57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5C9283-E18D-4049-BCD4-CEBA481BA128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74DE88-6EE8-CD4F-83AC-9233C45A2374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E94CB1-21B9-0C44-9BD8-7C1B96ED5013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806880-7CA0-DD4F-AA31-96C0CE3DCDA7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304E77-1372-2F4F-A8BC-A2DFE30A2B42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5E7B7EE-5188-D94B-9E05-2C4A240C56DC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BFCE48-5C32-1A4B-B04A-A070D30C6949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B0F895A-AE78-7A47-9BAC-2A84F13687E4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23344898-A9DA-8C4D-A2DE-3B2DBC987E24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0B04685E-1DE2-7248-A859-207261538780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E5A4C2-8171-D249-94E0-8918A565A5F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6EC0D1E-A781-8640-9BB4-1F873869FE3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BDDFCA37-E670-4644-97F6-AE7A313E1AB1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87D1B6-8210-6640-856E-09C41BF66D86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6A6495A-00EA-5545-BFB7-FF4198E0250F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CCD2845-A2BC-944C-874E-C0E2EE71B022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2BBE12-2480-EA4C-8DAC-F4B595CFB76D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2C6DD3-C222-CD47-913A-97DF207FC00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2DD25552-14C9-144C-BAE0-EB8C5F702F0B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9E00C38-D801-1843-B621-1A8D9950EEE0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DE291A-4C5C-1A41-9F3E-5BB9734192F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671D5F5-89D4-B940-B4CF-35FBB6F458C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3A49206-76C5-EF4C-AF7F-FBF514AF4889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D8CC560-DC45-F042-A63A-8F658A975C31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CB8A3A6-035F-FF4D-AA87-E91D2D4BEF3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A0B7981-EB3D-534F-8521-9F2E467F0BE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D5ADEBD-F638-0A4C-8FCF-885892E25229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A8DFA29-D08B-2441-A2EE-1E9DD768821D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A4820E-BC08-A94E-9AD9-971A159ACD75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E2FE4D-B765-974A-9D9A-1050F6DB630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8C50D954-42A3-8142-B251-D5838B107753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F2103CFD-0A72-7644-80F7-EFA0D2BAD68C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16911BE3-6246-6B4C-92E8-2AAEFE5B9EBC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2B7B7D2-77D7-A94C-8FAB-E6B4CEF16503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D3A61491-53C8-CC4F-B1F7-564BB1AFB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A17A3F2-9A8C-134C-977D-A0BAA2C35778}"/>
                </a:ext>
              </a:extLst>
            </p:cNvPr>
            <p:cNvCxnSpPr>
              <a:cxnSpLocks/>
              <a:stCxn id="91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0449316-4161-2047-9F90-54C90042598C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19F9B1-378D-7244-9245-DCE23FDB2D1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35E926FE-D123-C74C-B152-5DB45F034B0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B7F9261-2583-1F45-88AB-C8BBDE04A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BBCB9C-49CE-F84F-9CE4-D00CB54CC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74F372-6516-334F-BF2A-F2B669AC7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AD1D48F-69FD-5E46-A866-2DF7CD1EF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B29E94-EE09-1140-BFB1-3C8E955E4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79C803-6507-E640-A1CE-4C712844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C52665F-4829-D74D-A786-5B6AEEB57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F26457C-C5A6-CE46-BCE5-55EE55AD8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EE3EE11-4022-8C41-B72E-8111732E6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12CDD7A-F6CF-6741-8B0D-DD50F7D2B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A99ED13-A53D-5B44-9B74-C4AAA2FEB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6D740D-432F-9B45-BC02-CF09D1E016B2}"/>
              </a:ext>
            </a:extLst>
          </p:cNvPr>
          <p:cNvSpPr txBox="1"/>
          <p:nvPr/>
        </p:nvSpPr>
        <p:spPr>
          <a:xfrm>
            <a:off x="11279678" y="94711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AEA16-95AC-2332-00CD-7166021F2BF6}"/>
              </a:ext>
            </a:extLst>
          </p:cNvPr>
          <p:cNvSpPr txBox="1"/>
          <p:nvPr/>
        </p:nvSpPr>
        <p:spPr>
          <a:xfrm>
            <a:off x="5378421" y="1670181"/>
            <a:ext cx="2351606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FCD2E9-E86C-D984-C395-B6B6E9FD7A1D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FCD2E9-E86C-D984-C395-B6B6E9FD7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2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46C55-D7CD-48C0-C81E-DD275DAF7C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F405-7E90-C38A-DE9D-FDFE83119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55</a:t>
            </a:fld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81A691-A575-6848-9A2A-2982467E9455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C0870A-53C4-3B48-8A55-C6D00955A1D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DECD6A-6309-9F4F-B9A7-3AB61D275F6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C6001C64-8585-3D41-A29B-89CD66FC4E63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F4733079-CB36-5945-A52B-B47E7563E93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06D1AA-870B-E846-8C1A-0695461ED3E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5619F6B8-B9AA-BF46-8EB8-72737079EAD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746916D-D2EC-464E-9BA3-92B958AA41C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4DE72D-4783-8141-AE2B-44E8149DDF7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839142-F545-6E47-A9E7-4B3FCFCB0BE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FF59D17-A55A-C740-8513-A02D8FDDDB87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5FDEE0-1709-A241-82CD-5CBFEA423E4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6F33DFF-DA04-2E4E-B21B-B055B68C6BD5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4DCD47-FC1A-974D-9737-A1BEF7D40A76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9FEA32-00FA-924E-964B-99D1875B698C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545069-536B-D142-BF0F-5D560376127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018E81-865A-7D48-A214-34358FB2D2C6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37582E-CE66-9F46-B749-DF06BED4D2C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9DB34C9E-01EF-8142-9668-29B304A66E21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199E20-534C-3E4E-8DE9-2A5C7C3FD47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9B24FE55-829B-164D-B732-20BA3B6D629F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B5CA47AE-4FEF-9A48-8C90-C3E5DC8EAD5A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3E4C2B63-04D2-B446-B6D4-DED8E2EEBDE7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78812A-2E1A-284B-9AF0-AF9A58397591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73D44CF-1B3E-5949-9C32-A416E3E8E460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2BAB286B-5517-1A40-B277-C6644F8C1793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6A1805-6856-714F-A040-938637F54CE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2F49DF-1BDE-8549-AA31-D875522878F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2CB860-4C40-C745-A846-5877D28C10B3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880DD79-208B-6448-A648-30C436C1E0C9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729D18F-EAFB-E84D-9C00-4C79FA95C1A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6601F43-67C9-7E4D-95A1-451FB6AC4A49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4523501-761B-EF43-BB19-C26E714A0CD4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A8B8F8D-3D49-834C-8E11-F5DAA8C1BAE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E427267-4E87-1944-9297-BEDC8C4BF7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E86E15D-F901-4141-9B7A-673C7475180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3682F36-D53B-144F-A5D4-65931B58938F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7AA2D2A-BBEA-F845-B11D-9FEF740C5907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758FFAF-6442-7A48-B090-503EC07A1DD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A7722A85-43D6-FF4F-9006-D9A513B4191C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A1BF9667-1A92-4542-A233-422CCEF3132A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E5590F18-E554-214E-95C2-CEB9BE42A61D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AE6AF28-D0E8-014F-8077-69F25EBDD28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C41A946-CA87-DE44-AA29-76CCFC92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8A69D6B-1803-B44A-889A-30F1D7817ED9}"/>
                </a:ext>
              </a:extLst>
            </p:cNvPr>
            <p:cNvCxnSpPr>
              <a:cxnSpLocks/>
              <a:stCxn id="90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007E086-DC16-C048-AE44-98F03788A127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56FD48-3050-8A49-9486-44F0111AC212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473A969-798D-3045-AA24-84B65828B9F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0A4F8C-C940-514E-A75B-1C19F14D9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6929D0-47EE-204A-A1C3-7C19120C5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803FED-1B43-E44C-99C2-05AE1CF12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0AA06B-4693-5740-80B4-B57397EDD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B48CA68-936E-D34B-8228-78DD08C30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5CD79F8-BF18-5944-9309-5753D3EE8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627B69-9BBD-E14D-B0FF-2CD2C5E1F6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831182-971C-9742-BBEC-044ED1B6C3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D4B738-8E34-564E-B17F-F3E81CCDB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715C391-9CE7-DC46-B59C-1B177B17E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F5840A-3F69-0341-ACF2-901E484F2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/>
              <p:nvPr/>
            </p:nvSpPr>
            <p:spPr>
              <a:xfrm>
                <a:off x="7247013" y="521224"/>
                <a:ext cx="2004033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10306A-E627-1041-A098-9AB60322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13" y="521224"/>
                <a:ext cx="200403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54EB7-438B-9241-B7FA-1F34C944D492}"/>
              </a:ext>
            </a:extLst>
          </p:cNvPr>
          <p:cNvCxnSpPr>
            <a:cxnSpLocks/>
            <a:stCxn id="23" idx="2"/>
            <a:endCxn id="48" idx="0"/>
          </p:cNvCxnSpPr>
          <p:nvPr/>
        </p:nvCxnSpPr>
        <p:spPr bwMode="auto">
          <a:xfrm>
            <a:off x="8249030" y="1167555"/>
            <a:ext cx="754738" cy="1276464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866B72-A0A1-ED59-F732-1062B48A6E60}"/>
              </a:ext>
            </a:extLst>
          </p:cNvPr>
          <p:cNvSpPr txBox="1"/>
          <p:nvPr/>
        </p:nvSpPr>
        <p:spPr>
          <a:xfrm>
            <a:off x="5378421" y="1670181"/>
            <a:ext cx="2351606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7F042-0FDB-4237-14E3-50CC90D9D3DD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7F042-0FDB-4237-14E3-50CC90D9D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32AA1-EC53-7AE4-2C68-C45E95D31A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43C7-F78A-6454-5C45-11A093EC0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56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19DB1-EF5C-C241-A38D-74804A6DA246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7D1DD5-57E4-3648-B9F8-78E04E21164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D1C150-745E-B848-8A20-0D3C395298B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1BD62B9F-B082-3A45-B39A-88A4E6BA7EE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5A7BCDCA-EA4C-8841-837A-85D93107B4F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1B5A37-CB4A-5D4E-B4FC-E7D28770284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68E4F4EC-5A41-3349-A892-0BAE4FDD5CAF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44A0806E-F5EC-FA4D-AEC5-1A6B627729A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DC2E6F-70AD-A043-8E9D-592A37E04B6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Block Arc 87">
              <a:extLst>
                <a:ext uri="{FF2B5EF4-FFF2-40B4-BE49-F238E27FC236}">
                  <a16:creationId xmlns:a16="http://schemas.microsoft.com/office/drawing/2014/main" id="{84E9C685-2376-D649-8C53-83E035D5B8CE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62AC79-B8EA-314E-B40F-7BF3C4E7391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0374A-95AC-C546-9BEC-7B0C6FE012FA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0A8B88-1B78-5442-8FF8-F7852C767C6A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581F04-5EAE-E846-8EC2-56A648225200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23ED6E-818B-4A4F-A1EF-47FE75EEB26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BB9962-4A6D-B44A-A29C-9B2C0E0CB4D6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02FF7F-2AEC-AF4C-A953-D510BE5A5446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D6B0E30-4D90-7140-BC55-D138925540E0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96F0E95-35EE-8C4F-AD18-AF52E984CA1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6" name="Straight Arrow Connector 30">
              <a:extLst>
                <a:ext uri="{FF2B5EF4-FFF2-40B4-BE49-F238E27FC236}">
                  <a16:creationId xmlns:a16="http://schemas.microsoft.com/office/drawing/2014/main" id="{7CBA0307-EA25-A64C-B56E-3E961BE1BED6}"/>
                </a:ext>
              </a:extLst>
            </p:cNvPr>
            <p:cNvCxnSpPr>
              <a:cxnSpLocks/>
              <a:stCxn id="38" idx="7"/>
              <a:endCxn id="39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D9AA6-092B-A341-8096-591B01DC6B9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BCED8C50-E776-7D40-9C83-502207ABA767}"/>
                </a:ext>
              </a:extLst>
            </p:cNvPr>
            <p:cNvCxnSpPr>
              <a:stCxn id="39" idx="6"/>
              <a:endCxn id="44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437E8B30-C282-5C43-8799-E6E9052E9739}"/>
                </a:ext>
              </a:extLst>
            </p:cNvPr>
            <p:cNvCxnSpPr>
              <a:cxnSpLocks/>
              <a:stCxn id="40" idx="1"/>
              <a:endCxn id="39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42">
              <a:extLst>
                <a:ext uri="{FF2B5EF4-FFF2-40B4-BE49-F238E27FC236}">
                  <a16:creationId xmlns:a16="http://schemas.microsoft.com/office/drawing/2014/main" id="{52468002-D56B-D04F-A65E-489DAD01431B}"/>
                </a:ext>
              </a:extLst>
            </p:cNvPr>
            <p:cNvCxnSpPr>
              <a:cxnSpLocks/>
              <a:stCxn id="39" idx="6"/>
              <a:endCxn id="45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CC71B8-B0CF-7347-B44D-697F5BA2C20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E6909FC-7A5D-8F40-8CC6-12DE3C8047E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2C332D36-D717-9F42-91F6-82D743A05705}"/>
                </a:ext>
              </a:extLst>
            </p:cNvPr>
            <p:cNvCxnSpPr>
              <a:stCxn id="44" idx="2"/>
              <a:endCxn id="39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476D1F9-9EC6-ED49-A8F3-15E8921D5F87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3D3E81-01A9-9641-B461-707FB2F539C5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140D47-6AD2-3441-B963-D6F81470396F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11D88B-2A6C-6648-A91E-39AD925C40C8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8B2FD26-EB0D-1947-9728-117ADB3D063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4EF9368-9657-A341-9ADF-E17C45DD977F}"/>
                </a:ext>
              </a:extLst>
            </p:cNvPr>
            <p:cNvCxnSpPr>
              <a:stCxn id="40" idx="7"/>
              <a:endCxn id="44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24DA03-6A79-F84A-8899-1DAFAA695102}"/>
                </a:ext>
              </a:extLst>
            </p:cNvPr>
            <p:cNvCxnSpPr>
              <a:stCxn id="40" idx="7"/>
              <a:endCxn id="45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D5AFAA-20F3-2D49-AC50-3B26F6C27AAF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EB77834-2122-5846-8026-3D3310E8EF14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BB742B-B96B-9D4B-AF9E-CD1D9FD948D6}"/>
                </a:ext>
              </a:extLst>
            </p:cNvPr>
            <p:cNvCxnSpPr>
              <a:cxnSpLocks/>
              <a:stCxn id="46" idx="7"/>
              <a:endCxn id="5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1E6E2B6-BB88-DD4C-B6DD-D93FCF6613C9}"/>
                </a:ext>
              </a:extLst>
            </p:cNvPr>
            <p:cNvCxnSpPr>
              <a:cxnSpLocks/>
              <a:stCxn id="46" idx="7"/>
              <a:endCxn id="5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CF0755B-B5DD-7B43-9672-C0F5CDEF7F4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E51AE1F-300D-6B49-A4F4-C9BFAB8EA12C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1F4DC527-02CC-774E-8D77-0CB26773BF44}"/>
                </a:ext>
              </a:extLst>
            </p:cNvPr>
            <p:cNvCxnSpPr>
              <a:cxnSpLocks/>
              <a:stCxn id="45" idx="6"/>
              <a:endCxn id="5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4236A13A-9DE8-1343-93E7-C050EC345226}"/>
                </a:ext>
              </a:extLst>
            </p:cNvPr>
            <p:cNvCxnSpPr>
              <a:cxnSpLocks/>
              <a:stCxn id="46" idx="0"/>
              <a:endCxn id="45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42">
              <a:extLst>
                <a:ext uri="{FF2B5EF4-FFF2-40B4-BE49-F238E27FC236}">
                  <a16:creationId xmlns:a16="http://schemas.microsoft.com/office/drawing/2014/main" id="{19912264-156B-1F48-A186-CDF07B992EC3}"/>
                </a:ext>
              </a:extLst>
            </p:cNvPr>
            <p:cNvCxnSpPr>
              <a:cxnSpLocks/>
              <a:stCxn id="45" idx="6"/>
              <a:endCxn id="5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075D046-BACC-6A44-9F29-937388B012E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5380C89-D075-2F4D-9B16-3D635845C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B864AF1-81B8-224D-9733-2D7AD78C46B5}"/>
                </a:ext>
              </a:extLst>
            </p:cNvPr>
            <p:cNvCxnSpPr>
              <a:cxnSpLocks/>
              <a:stCxn id="82" idx="4"/>
              <a:endCxn id="5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17A2A9-9C33-7A40-94E9-C3096503D74C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7E9EA4-AE13-214C-B3BC-D55D87F59DBA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A0F3281-F223-D644-888E-B037D69CB10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36035C8-986E-9C47-BFC6-CD7453C8D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58F5E1E-84D2-AC46-8FB6-78076D1E6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7435A0-BA81-F246-A71D-2AEC2793B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08BEA9-A0D2-DE4F-8B42-53348136E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F9069F-B1A5-6543-9B4E-3239BCD48C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3FAFC2-987F-E641-B9ED-72276962E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E8F774-1A26-B546-8C5B-E9D2AC5380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0EE5787-047E-8F4E-8A2C-7B7CACDB2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2D49994-A8E4-8645-A0AB-E92AF14D7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0CCA1A4-B3D2-1448-B7C0-F9251F786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887D79F-8024-744B-A297-738DC56D9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ECCC9E-5897-4A2D-4F17-CCAA19B9D088}"/>
              </a:ext>
            </a:extLst>
          </p:cNvPr>
          <p:cNvSpPr txBox="1"/>
          <p:nvPr/>
        </p:nvSpPr>
        <p:spPr>
          <a:xfrm>
            <a:off x="5378421" y="1670181"/>
            <a:ext cx="2351606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160549-8580-38CD-6370-34605542CB82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160549-8580-38CD-6370-34605542C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7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99747-57E9-7E02-2856-AA653F3758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198D-B48C-26C6-65C3-8D5F9FBED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57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65B2C4-998B-4A49-ACD4-FDC63DA80184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C9E494D-1C12-E844-B630-C6753EEBA3A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518FDAB-E5C5-664E-BE26-4385A92726D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71ADF3-E3DB-2341-A14C-D0E60A5EF5BD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484565-DFBD-B040-9F81-BF75131E30B5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C4E48B42-4B32-D04C-8C14-D015E6C492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B2F1E657-3633-A342-8286-26F984A72AF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AF7EE8-67BC-264A-AD41-1216708CB2F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AD5045B-82E2-CE40-A1D7-AC9D37AF3169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6809B426-6168-0F45-8D7B-50BFEB85C87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80F631-F0A5-5644-8ABE-A2E1045F9358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2C6553A2-0141-2F41-B12E-62695DB17B31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D96E4D-8A6E-0647-8ABC-DA0B5E2C8AE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5287B0-536A-E843-8D80-6CCA1F401C49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441F12-8B01-6E4A-9CC0-36BAC76442B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BA32A1-18B6-DF41-9826-1DDBB75905C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7F504F-AF82-E94B-AE82-4028E53B46C6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87A037-D272-204D-8E21-994A5E650CE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A01822-EE16-B04C-B2F1-25B3B400F14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722FB3-D236-5845-8181-272FE73889A6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AAD45D-07B3-9F4E-8E28-A50669E8EAA7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E7D432FD-8C16-534F-BD14-3025F50CC2EE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7DB6AE-10D6-7C45-A87E-7AC96980702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C0E869C2-58C4-2D48-B49A-81C0614BF0B6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2DE6A894-C013-2340-BF0E-D811B22708C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8B09ECE0-8A51-8240-A0EF-7146C97B755D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4BB22E-9E9F-9343-9AF9-BE53F5FDA6C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E0EC198-76D8-AF4A-BAD1-6814709FA6A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3D0E198-1675-D646-85A1-7A423A74270A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D41EA0-2C8B-0A42-82D2-CEE23590EAE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C28383-DED9-754C-8CB5-AC2A3546BC58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D4A14A4-550D-C245-98E5-D4F9DD8EDA47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FA3203-8C2F-0F46-BDC3-5E9D1E80C70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A85B909-6788-E145-84D3-5B5D5D3220E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71D45DB-152A-E348-973E-DE41F81FA0C5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AF5FC64-7E27-C747-BCAC-0EAD6E042985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A8668C-D8DE-EE41-B3EF-7942504143BD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51DAFC4-63D4-F046-92F1-9E93F87916D6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620A4A0-82C2-3B49-9F1A-094E8814277D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7307CEA-065D-214A-8F8D-DD249670A44E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9A4A46-8C51-D949-9EA1-09359599F4A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716541A-BAF0-6047-A7E6-0459B7763A75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52CB831D-A501-014B-AAD8-1561D8832183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48D0CC0B-91D6-D743-99ED-E2A55893587E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15A7DBB3-E936-CF47-9E26-B319F2279526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FEB0009-6E83-FB49-9CB1-2E9F00CD9A4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72D7423-B496-FC42-A3C6-8A33C3365A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7422B76-93A4-6446-A982-A0EA2A351F68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D68D44-86E3-3347-B7C5-C7D48B419BF1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FEF968-BB3C-7447-9612-717BF296387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2C6E82F-ADEB-344E-A43F-8E0D1CE0F1A7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452CCD2-39B9-304B-9D7F-F13AD0795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CAED80-3C0A-E441-9017-4A4350A66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7A908A-9EE5-9B44-8D69-2F168C9A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4E1DA8-70A5-3F47-B208-97DD82467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BEA2C2-EA2F-4346-9E7D-66C1E0CCA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41A8A5-425F-8245-AEEF-A2054DEA8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04A0526-8236-AD42-8A0A-BE5AF0D66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F769956-801E-CE40-BC65-9AB197773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6D356E9-7186-2349-84B9-440BB583CA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0CB567E-997F-714C-AC11-BF2D9C916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6C36BD7-5CAA-864C-8417-7A196A4AC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B09786-3085-1E44-44D4-6CE37E20EFB3}"/>
              </a:ext>
            </a:extLst>
          </p:cNvPr>
          <p:cNvSpPr txBox="1"/>
          <p:nvPr/>
        </p:nvSpPr>
        <p:spPr>
          <a:xfrm>
            <a:off x="5378421" y="1670181"/>
            <a:ext cx="2351606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4CF136-B79E-93CB-67FA-A16C2056E8F1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4CF136-B79E-93CB-67FA-A16C2056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3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70356-A7C4-4174-2972-0919C310B5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160B-AC82-8970-D329-EE8E16982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58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4D1ED-B335-A946-96F0-F8B3AAF50F5E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0007559-B3EA-C042-BFD4-239FDFD24720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A91F05E-5A44-D44B-BF88-841AA0C2281B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448D71C-538B-AC45-9B71-CE3FE7CC7495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EB40947-0DB5-F74A-B547-F34E0F1F2C9C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F72EED-DAA2-804D-A264-A7AAA0C7C51C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92C04D7-4287-164C-B018-BE3C811F4DF7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Moon 97">
              <a:extLst>
                <a:ext uri="{FF2B5EF4-FFF2-40B4-BE49-F238E27FC236}">
                  <a16:creationId xmlns:a16="http://schemas.microsoft.com/office/drawing/2014/main" id="{5596A8BC-E2C1-514C-B3FB-A2C79F38962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Moon 98">
              <a:extLst>
                <a:ext uri="{FF2B5EF4-FFF2-40B4-BE49-F238E27FC236}">
                  <a16:creationId xmlns:a16="http://schemas.microsoft.com/office/drawing/2014/main" id="{A80526CC-0E7E-9045-9C2A-6095765BC7C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76FBCC9-73DE-E44C-8531-0980CF750D9B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Moon 100">
              <a:extLst>
                <a:ext uri="{FF2B5EF4-FFF2-40B4-BE49-F238E27FC236}">
                  <a16:creationId xmlns:a16="http://schemas.microsoft.com/office/drawing/2014/main" id="{548B2FB2-9551-3740-9A20-042E4A9BF11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Moon 101">
              <a:extLst>
                <a:ext uri="{FF2B5EF4-FFF2-40B4-BE49-F238E27FC236}">
                  <a16:creationId xmlns:a16="http://schemas.microsoft.com/office/drawing/2014/main" id="{5BBE81C9-8FF0-0948-A8B6-8642FCB9437B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79C9A7-C5D2-BF4C-AC54-D24FC1D7A38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4BD3F4C9-CDA4-0B4D-92EF-009A59E3F192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D40C6EA-F8DF-804D-9D3D-B5253EF6AFB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E6F6CD0-BF36-1B40-9406-7A087E38C87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12A8864-55FF-B749-AECB-2BBBF36AD76E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DF40997-51C3-5C4F-B675-28706024294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1FFE12-820C-F649-886E-30E768308AAB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F93552-0EEA-2841-9208-A3FD3138B571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711949F-A880-1C46-B9D1-6C4EA5B6A96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91E5C89-8894-B84B-B86C-7A124E1AC2B8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442E93C-CE1C-BA44-A192-AB59F42B30D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23" name="Straight Arrow Connector 30">
              <a:extLst>
                <a:ext uri="{FF2B5EF4-FFF2-40B4-BE49-F238E27FC236}">
                  <a16:creationId xmlns:a16="http://schemas.microsoft.com/office/drawing/2014/main" id="{7E3B6DB5-0A2C-694F-9A72-D872503531D1}"/>
                </a:ext>
              </a:extLst>
            </p:cNvPr>
            <p:cNvCxnSpPr>
              <a:cxnSpLocks/>
              <a:stCxn id="105" idx="7"/>
              <a:endCxn id="10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B8C8A76-AA9D-9A49-8CBD-88927CEF6BCA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D11FB2BC-DAC6-6B49-9B98-B7BCBE448A07}"/>
                </a:ext>
              </a:extLst>
            </p:cNvPr>
            <p:cNvCxnSpPr>
              <a:stCxn id="106" idx="6"/>
              <a:endCxn id="11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A6DB3669-A138-CC43-93A5-820B99484BEC}"/>
                </a:ext>
              </a:extLst>
            </p:cNvPr>
            <p:cNvCxnSpPr>
              <a:cxnSpLocks/>
              <a:stCxn id="107" idx="1"/>
              <a:endCxn id="10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42">
              <a:extLst>
                <a:ext uri="{FF2B5EF4-FFF2-40B4-BE49-F238E27FC236}">
                  <a16:creationId xmlns:a16="http://schemas.microsoft.com/office/drawing/2014/main" id="{D8617D73-5010-4F48-B7FA-C3C8A9DFAA91}"/>
                </a:ext>
              </a:extLst>
            </p:cNvPr>
            <p:cNvCxnSpPr>
              <a:cxnSpLocks/>
              <a:stCxn id="106" idx="6"/>
              <a:endCxn id="11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F107F0-32FD-8B42-A7D5-C0167397D703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658827A-0A9D-8B48-988B-16AFACC51F9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836A4688-CD5D-5649-A652-A56C8DBE94D3}"/>
                </a:ext>
              </a:extLst>
            </p:cNvPr>
            <p:cNvCxnSpPr>
              <a:stCxn id="111" idx="2"/>
              <a:endCxn id="10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DB54403-4591-E440-9DD1-A227AEFFBEE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632861B-EAEE-694E-8B4B-855BA29C3B7F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09B8F36-0BAC-694F-94DD-5AFA7FC4D1D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6B2865-BD77-6748-A6FA-0BD514456DB5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A48F7D-6836-644E-B95F-1434F61F8ED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252736D-E16F-BD49-BFD0-72585FAA8744}"/>
                </a:ext>
              </a:extLst>
            </p:cNvPr>
            <p:cNvCxnSpPr>
              <a:stCxn id="107" idx="7"/>
              <a:endCxn id="11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BE29127-28D8-B64B-9E74-2686D7C5FF29}"/>
                </a:ext>
              </a:extLst>
            </p:cNvPr>
            <p:cNvCxnSpPr>
              <a:stCxn id="107" idx="7"/>
              <a:endCxn id="11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1B053D9-A301-CE40-8219-F748547AEEC8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E8E150F6-312A-9545-B92E-70B1D5AB38D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BD419745-0463-C744-A2F6-4DC67D67D95E}"/>
                </a:ext>
              </a:extLst>
            </p:cNvPr>
            <p:cNvCxnSpPr>
              <a:cxnSpLocks/>
              <a:stCxn id="113" idx="7"/>
              <a:endCxn id="11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C6A77D3-69D1-DA49-9DB9-4A80EAE8AA18}"/>
                </a:ext>
              </a:extLst>
            </p:cNvPr>
            <p:cNvCxnSpPr>
              <a:cxnSpLocks/>
              <a:stCxn id="113" idx="7"/>
              <a:endCxn id="12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2D85667-1A6C-6E49-807A-CF68CBD7540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50086E4-26A0-B74E-8C52-F30919C1D83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Curved Connector 143">
              <a:extLst>
                <a:ext uri="{FF2B5EF4-FFF2-40B4-BE49-F238E27FC236}">
                  <a16:creationId xmlns:a16="http://schemas.microsoft.com/office/drawing/2014/main" id="{A2BBE9DC-700B-3E46-A757-85DD53FC93FA}"/>
                </a:ext>
              </a:extLst>
            </p:cNvPr>
            <p:cNvCxnSpPr>
              <a:cxnSpLocks/>
              <a:stCxn id="112" idx="6"/>
              <a:endCxn id="11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>
              <a:extLst>
                <a:ext uri="{FF2B5EF4-FFF2-40B4-BE49-F238E27FC236}">
                  <a16:creationId xmlns:a16="http://schemas.microsoft.com/office/drawing/2014/main" id="{498EFFC7-4158-FC40-898B-3510D33E0CFC}"/>
                </a:ext>
              </a:extLst>
            </p:cNvPr>
            <p:cNvCxnSpPr>
              <a:cxnSpLocks/>
              <a:stCxn id="113" idx="0"/>
              <a:endCxn id="11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42">
              <a:extLst>
                <a:ext uri="{FF2B5EF4-FFF2-40B4-BE49-F238E27FC236}">
                  <a16:creationId xmlns:a16="http://schemas.microsoft.com/office/drawing/2014/main" id="{C312CC20-6FE3-3C4F-8CED-9846835DC3CC}"/>
                </a:ext>
              </a:extLst>
            </p:cNvPr>
            <p:cNvCxnSpPr>
              <a:cxnSpLocks/>
              <a:stCxn id="112" idx="6"/>
              <a:endCxn id="12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262666A-D14D-024A-A330-C31D51A8B67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B52A1565-BF8C-0742-AA42-EFBAA6C6F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4748147-A1E6-B346-9A26-6E5C497FC593}"/>
                </a:ext>
              </a:extLst>
            </p:cNvPr>
            <p:cNvCxnSpPr>
              <a:cxnSpLocks/>
              <a:stCxn id="149" idx="4"/>
              <a:endCxn id="11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EA36831-BA69-B94C-AF43-5B5A2A8E73D0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2D61E76-1088-054F-9605-E0F76BF8CFEF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4A44CFBB-3568-A14B-9C40-F55564CDD471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6E1715D-128A-D149-B76F-AFD474798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332EC40-BEE7-0E45-BC00-5F83E8B74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7999458-E87E-CE4A-A62D-40B825167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4B5C5AA-D460-624E-A0EF-9BAAF34E0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07EA290-2838-1B4D-AC14-A977EFED1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6ACBF0E-0684-6E4E-852C-442487C3E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0AEABE7-4DBE-AD40-9E7A-0B44AE71F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A8A057D-7326-6048-97EE-C61160383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E5E8DA2-D5A5-B945-A8E7-2A3851297F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3899CEB-5E19-004B-BA4F-7F97D9EAE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344907-B9F5-EF4A-A180-84960E3B1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B54069B-8975-CB8E-3CF7-F580189A8DB9}"/>
              </a:ext>
            </a:extLst>
          </p:cNvPr>
          <p:cNvSpPr txBox="1"/>
          <p:nvPr/>
        </p:nvSpPr>
        <p:spPr>
          <a:xfrm>
            <a:off x="5378421" y="1670181"/>
            <a:ext cx="2351606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4DED15-E652-1999-C83F-119DEF5FF1A6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4DED15-E652-1999-C83F-119DEF5F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6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0B417-B789-51C2-FBCC-281E372AD4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CD40-0864-2735-E144-540BF21F6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59</a:t>
            </a:fld>
            <a:endParaRPr lang="en-GB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A81BD6-BAFB-DB4B-AD42-3F9118DF933F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52E9321-657B-3C47-913F-5E31DDE3F47B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2E1440-6215-164A-A0ED-A021729E26FF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24121BE-1F01-734A-BE94-5065546C3ADE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EE2FEBA-28F5-FD4B-B0B2-85E8D29A38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4B4A204-1771-5944-BF4D-FE0B59B010C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4792AB4-CFFE-BB43-8C75-342422991BD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Moon 114">
              <a:extLst>
                <a:ext uri="{FF2B5EF4-FFF2-40B4-BE49-F238E27FC236}">
                  <a16:creationId xmlns:a16="http://schemas.microsoft.com/office/drawing/2014/main" id="{A1E39018-7A16-D445-9871-F6670D4ABD2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>
              <a:extLst>
                <a:ext uri="{FF2B5EF4-FFF2-40B4-BE49-F238E27FC236}">
                  <a16:creationId xmlns:a16="http://schemas.microsoft.com/office/drawing/2014/main" id="{CFA9E948-5C02-7049-AE21-B7A4CA3FBD32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F765056-9B3D-D44D-86CF-B7ACF056473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Moon 117">
              <a:extLst>
                <a:ext uri="{FF2B5EF4-FFF2-40B4-BE49-F238E27FC236}">
                  <a16:creationId xmlns:a16="http://schemas.microsoft.com/office/drawing/2014/main" id="{3F6001B8-E0AA-D541-BB54-F77635D8997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Moon 118">
              <a:extLst>
                <a:ext uri="{FF2B5EF4-FFF2-40B4-BE49-F238E27FC236}">
                  <a16:creationId xmlns:a16="http://schemas.microsoft.com/office/drawing/2014/main" id="{B35D7C8D-5E7F-7D42-9260-A7B693FCCE03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4B83051-B5A2-5E4D-A74D-748EB98FD83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D5EF6E21-4B52-7F45-96BB-CDDD00E0840B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032D11-8D3A-4746-95C4-FF170E9FFD2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9672748-37A0-C548-912D-9EF6919C00B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99FFB6-44FA-BB49-9D96-238F696EE418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94900F6-C3D0-A24A-B4D3-40BF124530C8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727D8B6-2635-3D49-8934-6AB54694498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63919D8-7548-B741-B975-6011E46C2C0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D87AD2-6E60-F44D-BB3B-F64796155D36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B62399-6E73-8042-BDBB-BF1D88E1FBC2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D1424E1-EF92-8047-881C-FADEC5AA0C10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40" name="Straight Arrow Connector 30">
              <a:extLst>
                <a:ext uri="{FF2B5EF4-FFF2-40B4-BE49-F238E27FC236}">
                  <a16:creationId xmlns:a16="http://schemas.microsoft.com/office/drawing/2014/main" id="{6F83F03F-EB95-1B43-9958-078752DDEC0E}"/>
                </a:ext>
              </a:extLst>
            </p:cNvPr>
            <p:cNvCxnSpPr>
              <a:cxnSpLocks/>
              <a:stCxn id="122" idx="7"/>
              <a:endCxn id="12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D462333-0C3B-7444-BE27-C136CE3E3B5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42" name="Curved Connector 141">
              <a:extLst>
                <a:ext uri="{FF2B5EF4-FFF2-40B4-BE49-F238E27FC236}">
                  <a16:creationId xmlns:a16="http://schemas.microsoft.com/office/drawing/2014/main" id="{13AF61A0-F599-E647-8DF0-401A631F530C}"/>
                </a:ext>
              </a:extLst>
            </p:cNvPr>
            <p:cNvCxnSpPr>
              <a:stCxn id="123" idx="6"/>
              <a:endCxn id="12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>
              <a:extLst>
                <a:ext uri="{FF2B5EF4-FFF2-40B4-BE49-F238E27FC236}">
                  <a16:creationId xmlns:a16="http://schemas.microsoft.com/office/drawing/2014/main" id="{7265A0ED-0850-B44F-AF3E-D6AB9C74BC93}"/>
                </a:ext>
              </a:extLst>
            </p:cNvPr>
            <p:cNvCxnSpPr>
              <a:cxnSpLocks/>
              <a:stCxn id="124" idx="1"/>
              <a:endCxn id="12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42">
              <a:extLst>
                <a:ext uri="{FF2B5EF4-FFF2-40B4-BE49-F238E27FC236}">
                  <a16:creationId xmlns:a16="http://schemas.microsoft.com/office/drawing/2014/main" id="{7BF947EF-1484-304A-AA89-2189B1860BAC}"/>
                </a:ext>
              </a:extLst>
            </p:cNvPr>
            <p:cNvCxnSpPr>
              <a:cxnSpLocks/>
              <a:stCxn id="123" idx="6"/>
              <a:endCxn id="12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DE4B5F6-7CD5-DE40-82D5-4BF55DB5CAA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2E35B37-EE1A-BC44-BDF4-7B3CEFB3A85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7" name="Curved Connector 146">
              <a:extLst>
                <a:ext uri="{FF2B5EF4-FFF2-40B4-BE49-F238E27FC236}">
                  <a16:creationId xmlns:a16="http://schemas.microsoft.com/office/drawing/2014/main" id="{8C29E594-351A-0E44-8853-D4FA1C1F1237}"/>
                </a:ext>
              </a:extLst>
            </p:cNvPr>
            <p:cNvCxnSpPr>
              <a:stCxn id="128" idx="2"/>
              <a:endCxn id="12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C43BD19-0D66-B141-93EE-A11706ABA08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57F4CFC-6BF8-AA49-A3FE-D818E6F3A51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3AB1A35-4F32-4B4E-ADBB-F29E0BDE69D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6923DF6-6CDE-794E-9ED0-889D0D754D0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B2524308-8CCE-534D-8AFD-39461988FF5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89CD023-8F0A-4B45-B27A-296D68F1C40E}"/>
                </a:ext>
              </a:extLst>
            </p:cNvPr>
            <p:cNvCxnSpPr>
              <a:stCxn id="124" idx="7"/>
              <a:endCxn id="12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7B71B41-4AD2-2446-ADB6-A7034ABDDA5B}"/>
                </a:ext>
              </a:extLst>
            </p:cNvPr>
            <p:cNvCxnSpPr>
              <a:stCxn id="124" idx="7"/>
              <a:endCxn id="12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4A38804-3281-334F-B1B0-7C644979CB9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0B4A635-01BC-8E47-9D23-24084038E68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FC186C52-C364-FB4D-958A-A69AF4D056AC}"/>
                </a:ext>
              </a:extLst>
            </p:cNvPr>
            <p:cNvCxnSpPr>
              <a:cxnSpLocks/>
              <a:stCxn id="130" idx="7"/>
              <a:endCxn id="13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D14BF4EA-7BEE-8E49-A53B-6F20E20EEED0}"/>
                </a:ext>
              </a:extLst>
            </p:cNvPr>
            <p:cNvCxnSpPr>
              <a:cxnSpLocks/>
              <a:stCxn id="130" idx="7"/>
              <a:endCxn id="13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FC344AB-EF93-A94F-A90B-8F2514EFB6E7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147CC3A-0832-3C4F-8BC1-21D6C3B9B52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1" name="Curved Connector 160">
              <a:extLst>
                <a:ext uri="{FF2B5EF4-FFF2-40B4-BE49-F238E27FC236}">
                  <a16:creationId xmlns:a16="http://schemas.microsoft.com/office/drawing/2014/main" id="{AE5A90CC-397B-174F-BEFA-1E6170A2B5AB}"/>
                </a:ext>
              </a:extLst>
            </p:cNvPr>
            <p:cNvCxnSpPr>
              <a:cxnSpLocks/>
              <a:stCxn id="129" idx="6"/>
              <a:endCxn id="13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>
              <a:extLst>
                <a:ext uri="{FF2B5EF4-FFF2-40B4-BE49-F238E27FC236}">
                  <a16:creationId xmlns:a16="http://schemas.microsoft.com/office/drawing/2014/main" id="{A999EC41-D00E-FE44-B1CC-860B091DD481}"/>
                </a:ext>
              </a:extLst>
            </p:cNvPr>
            <p:cNvCxnSpPr>
              <a:cxnSpLocks/>
              <a:stCxn id="130" idx="0"/>
              <a:endCxn id="12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42">
              <a:extLst>
                <a:ext uri="{FF2B5EF4-FFF2-40B4-BE49-F238E27FC236}">
                  <a16:creationId xmlns:a16="http://schemas.microsoft.com/office/drawing/2014/main" id="{C17F9A45-2375-3B44-8F78-BD6F0BF71858}"/>
                </a:ext>
              </a:extLst>
            </p:cNvPr>
            <p:cNvCxnSpPr>
              <a:cxnSpLocks/>
              <a:stCxn id="129" idx="6"/>
              <a:endCxn id="13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BB88E371-CED6-2944-8C70-364FE939440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BE4577-56A1-7044-899C-ACEC982B6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223D68D-79ED-1F44-98FC-693FCAF0B571}"/>
                </a:ext>
              </a:extLst>
            </p:cNvPr>
            <p:cNvCxnSpPr>
              <a:cxnSpLocks/>
              <a:stCxn id="166" idx="4"/>
              <a:endCxn id="13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27EA5C5-62C8-9546-BCEF-9E7538167894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82BEAD6-6DF9-0345-B613-EF5EEC64F42C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7793D8D-416E-EF46-B233-2211C1C6C62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167C83F-99D6-2B4B-A3A7-1845B0D02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DC4255-E7CF-C849-8B6E-8AD5113BA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12FA934-6541-244C-8773-2B7ABE225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D1ADCFE-7CFC-C844-82CC-460A511BF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ADC9900-3FD0-664B-8169-A0F099100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3EFDA8B-AF1A-6845-9B56-D0DD08C20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5B3EE81-1164-C34A-A683-F58E15EA9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87AF3-A070-2D44-BA6D-035CC3F17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23D95E4-C29F-2F4C-83DC-EF4BBDA9F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D0B20C6-1613-5342-8C6E-366135B5D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895B2DA-473C-2D46-8610-89D8022B4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8790E9-31F1-B543-9011-C88408B95BF5}"/>
              </a:ext>
            </a:extLst>
          </p:cNvPr>
          <p:cNvSpPr txBox="1"/>
          <p:nvPr/>
        </p:nvSpPr>
        <p:spPr>
          <a:xfrm>
            <a:off x="5378421" y="1670181"/>
            <a:ext cx="2351606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395288" algn="l"/>
              </a:tabLst>
            </a:pPr>
            <a:r>
              <a:rPr lang="en-US" i="1" dirty="0">
                <a:cs typeface="Times New Roman"/>
              </a:rPr>
              <a:t>π =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(foo, move)</a:t>
            </a:r>
            <a:r>
              <a:rPr lang="en-US" dirty="0">
                <a:solidFill>
                  <a:schemeClr val="accent6"/>
                </a:solidFill>
                <a:cs typeface="Calibri"/>
              </a:rPr>
              <a:t>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395288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AD831C-7221-FD4F-B71B-40387454AAF1}"/>
              </a:ext>
            </a:extLst>
          </p:cNvPr>
          <p:cNvCxnSpPr>
            <a:cxnSpLocks/>
            <a:stCxn id="22" idx="3"/>
            <a:endCxn id="166" idx="2"/>
          </p:cNvCxnSpPr>
          <p:nvPr/>
        </p:nvCxnSpPr>
        <p:spPr bwMode="auto">
          <a:xfrm>
            <a:off x="8376432" y="1314711"/>
            <a:ext cx="2543225" cy="1021496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/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Find-Solution(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DCB801-CECB-F74A-84C4-81DF2F31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9" y="1665066"/>
                <a:ext cx="4943260" cy="3754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AC197D-1F4E-9144-8377-DC9EE435A37E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4942115" y="1314711"/>
            <a:ext cx="414428" cy="147128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/>
              <p:nvPr/>
            </p:nvSpPr>
            <p:spPr>
              <a:xfrm>
                <a:off x="5356543" y="1130045"/>
                <a:ext cx="3019889" cy="369332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E4695A-F549-AB42-83AE-5149869EB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543" y="1130045"/>
                <a:ext cx="30198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68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deterministic planning problems, </a:t>
            </a:r>
            <a:br>
              <a:rPr lang="en-US" dirty="0"/>
            </a:br>
            <a:r>
              <a:rPr lang="en-US" dirty="0"/>
              <a:t>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possible outcomes</a:t>
            </a:r>
          </a:p>
          <a:p>
            <a:pPr lvl="2"/>
            <a:r>
              <a:rPr lang="en-US" dirty="0"/>
              <a:t>Must handle all of them</a:t>
            </a:r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resolver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8C45B-AC3E-9748-A677-B24AAAD07E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A87DA7-92A3-2B8B-AB33-FC549645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EDB66-EE5C-8543-904B-6082C07E0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FD392D-497B-4A4A-9856-D28D1F08BBA1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543DAD-41FF-1042-BCD9-A304219AB993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EF69C-8BDD-3F48-BC41-8F4FC952A68C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52F651-CEC5-4546-89F8-267E7F0BBF54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7AC98E-3CE1-A34F-A717-1BCD880F457A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F21C0-6015-5D48-BEF5-7E0A724C47B3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9690F4-2C63-4D44-94B4-4047D4158CEE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091DC-AB88-0144-AA7D-D73092F4EFCD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57AA6C-6A25-654B-B5A6-6F8B1A454BC2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1A5010-087E-F845-8A48-DB2B628A3495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881EBAC-6D29-864D-9A2A-748E37F65BAB}"/>
                </a:ext>
              </a:extLst>
            </p:cNvPr>
            <p:cNvCxnSpPr>
              <a:cxnSpLocks/>
              <a:stCxn id="3" idx="7"/>
              <a:endCxn id="8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A1458B-A7FD-2E40-A701-A0A0E29F3F1A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5610E16E-2DA8-494D-8DD7-A48C9735A7CB}"/>
                </a:ext>
              </a:extLst>
            </p:cNvPr>
            <p:cNvCxnSpPr>
              <a:stCxn id="8" idx="6"/>
              <a:endCxn id="18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6D6C0E18-05D0-A744-9AAA-8E8C860ABEA7}"/>
                </a:ext>
              </a:extLst>
            </p:cNvPr>
            <p:cNvCxnSpPr>
              <a:cxnSpLocks/>
              <a:stCxn id="11" idx="1"/>
              <a:endCxn id="8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F27BDE-EEC3-DF46-8140-B7D565C957C5}"/>
                </a:ext>
              </a:extLst>
            </p:cNvPr>
            <p:cNvCxnSpPr>
              <a:cxnSpLocks/>
              <a:stCxn id="8" idx="6"/>
              <a:endCxn id="19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74B590-2D92-5042-9740-4794DF1DBEC2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837B73C-A18A-6745-982D-7C8508B58B5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3A3D7BC7-3E9B-9E4A-A652-344B0DC282B0}"/>
                </a:ext>
              </a:extLst>
            </p:cNvPr>
            <p:cNvCxnSpPr>
              <a:stCxn id="18" idx="2"/>
              <a:endCxn id="8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B1944A-F792-FD45-B0B5-A58D5B072D8C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478E7714-0E9F-3A4E-8C9A-D4E28361D14E}"/>
                </a:ext>
              </a:extLst>
            </p:cNvPr>
            <p:cNvCxnSpPr>
              <a:stCxn id="18" idx="6"/>
              <a:endCxn id="24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618162-867E-4840-9830-015B1F2A7AF6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F23374-798E-294A-8F57-B702EC2D619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3C45AA-3D84-064B-8CC1-CF13E745B21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EDC3697D-9709-5E49-9C66-E95D3EEB0BD2}"/>
                </a:ext>
              </a:extLst>
            </p:cNvPr>
            <p:cNvCxnSpPr>
              <a:cxnSpLocks/>
              <a:stCxn id="18" idx="6"/>
              <a:endCxn id="25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2C40840-E4F1-F14D-A196-2A0BFE2E981D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8888F0-454B-8940-822C-392F52F376DF}"/>
                </a:ext>
              </a:extLst>
            </p:cNvPr>
            <p:cNvCxnSpPr>
              <a:stCxn id="24" idx="4"/>
              <a:endCxn id="25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A2F1E4-CA90-2F4C-B3A6-C99EFE5D732B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5866211-2860-5A4E-A42A-427F94C3F090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B6A333F-B194-A849-93DB-C92E3E7BFA47}"/>
                </a:ext>
              </a:extLst>
            </p:cNvPr>
            <p:cNvCxnSpPr>
              <a:stCxn id="11" idx="7"/>
              <a:endCxn id="18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A5BFA2B-8686-A745-8CE1-2AD243A6103C}"/>
                </a:ext>
              </a:extLst>
            </p:cNvPr>
            <p:cNvCxnSpPr>
              <a:stCxn id="11" idx="7"/>
              <a:endCxn id="19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03CC56-D3BB-054A-A149-64A52CF771F4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83DF876-7F49-BB4B-BF9C-F3E54E8AC896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968C3FF-6D5F-A14A-8F32-F1C4F6DAAE4B}"/>
                </a:ext>
              </a:extLst>
            </p:cNvPr>
            <p:cNvCxnSpPr>
              <a:cxnSpLocks/>
              <a:stCxn id="20" idx="7"/>
              <a:endCxn id="25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059EC09-D5DF-5F4A-81B5-11979AACC41F}"/>
                </a:ext>
              </a:extLst>
            </p:cNvPr>
            <p:cNvCxnSpPr>
              <a:cxnSpLocks/>
              <a:stCxn id="20" idx="7"/>
              <a:endCxn id="28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677550-17C4-2C4F-B3E0-45A63094D83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CA6A6EF-9665-934D-BF0F-0FE6FA4AAFE6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CA746059-D14A-754E-BF9B-A39B3FE1ABFC}"/>
                </a:ext>
              </a:extLst>
            </p:cNvPr>
            <p:cNvCxnSpPr>
              <a:cxnSpLocks/>
              <a:stCxn id="19" idx="6"/>
              <a:endCxn id="25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7B90C826-0DE4-104A-A333-93CF8465EE61}"/>
                </a:ext>
              </a:extLst>
            </p:cNvPr>
            <p:cNvCxnSpPr>
              <a:cxnSpLocks/>
              <a:stCxn id="20" idx="0"/>
              <a:endCxn id="19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2">
              <a:extLst>
                <a:ext uri="{FF2B5EF4-FFF2-40B4-BE49-F238E27FC236}">
                  <a16:creationId xmlns:a16="http://schemas.microsoft.com/office/drawing/2014/main" id="{08D0C3F5-5942-7B44-B911-FE89C620CC38}"/>
                </a:ext>
              </a:extLst>
            </p:cNvPr>
            <p:cNvCxnSpPr>
              <a:cxnSpLocks/>
              <a:stCxn id="19" idx="6"/>
              <a:endCxn id="28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3DEA618-5805-0443-A37D-EB6942FA8FB7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C8B7FD-C787-064D-A0F5-4F4F5300A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3FB759-2A30-4749-8583-8408722C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AE5248-A930-AE44-8694-548CABABA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360D86-0832-1C44-AD4C-D455CC0BF3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42E933-569A-BC47-AC52-45810FBA6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707E34-1794-A045-BBB1-E9FF38B12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B92446-6DD2-4E4B-8190-7DA026D7D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77A110-EFC2-824C-8255-001FA43B76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2C1B9A-AEB3-0D4E-BD96-D796EC734A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5567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31BE-DCB9-DB49-89DD-42A80FCF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implement it</a:t>
            </a:r>
            <a:r>
              <a:rPr lang="en-GB" dirty="0">
                <a:cs typeface="Times New Roman"/>
              </a:rPr>
              <a:t>?</a:t>
            </a:r>
          </a:p>
          <a:p>
            <a:pPr lvl="1"/>
            <a:r>
              <a:rPr lang="en-GB" dirty="0">
                <a:cs typeface="Times New Roman"/>
              </a:rPr>
              <a:t>Need implementation of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</a:t>
            </a:r>
          </a:p>
          <a:p>
            <a:pPr lvl="1"/>
            <a:r>
              <a:rPr lang="en-GB" dirty="0">
                <a:cs typeface="Times New Roman"/>
              </a:rPr>
              <a:t>Need it to be very efficient</a:t>
            </a:r>
          </a:p>
          <a:p>
            <a:pPr lvl="2"/>
            <a:r>
              <a:rPr lang="en-GB" dirty="0">
                <a:cs typeface="Times New Roman"/>
              </a:rPr>
              <a:t>Called many times</a:t>
            </a:r>
          </a:p>
          <a:p>
            <a:pPr lvl="1"/>
            <a:endParaRPr lang="en-GB" dirty="0"/>
          </a:p>
          <a:p>
            <a:r>
              <a:rPr lang="en-GB" dirty="0"/>
              <a:t>Idea: </a:t>
            </a:r>
            <a:r>
              <a:rPr lang="en-GB" dirty="0">
                <a:cs typeface="Times New Roman"/>
              </a:rPr>
              <a:t>instead, use a classical planner</a:t>
            </a:r>
          </a:p>
          <a:p>
            <a:pPr lvl="1"/>
            <a:r>
              <a:rPr lang="en-GB" dirty="0">
                <a:cs typeface="Times New Roman"/>
              </a:rPr>
              <a:t>Any algorithm from Ch. 2</a:t>
            </a:r>
          </a:p>
          <a:p>
            <a:pPr lvl="1"/>
            <a:r>
              <a:rPr lang="en-GB" dirty="0">
                <a:cs typeface="Times New Roman"/>
              </a:rPr>
              <a:t>Efficient algorithms, search heuristics</a:t>
            </a:r>
          </a:p>
          <a:p>
            <a:r>
              <a:rPr lang="en-GB" dirty="0">
                <a:cs typeface="Times New Roman"/>
              </a:rPr>
              <a:t>For that, determinise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D9270-96B2-8E42-9352-58AF2DCCF4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0239E-B014-1491-1E2A-93C4CAEC3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/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Guided-Find-Safe-Solution(Σ,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i="1"/>
                          <m:t>γ</m:t>
                        </m:r>
                      </m:e>
                    </m:acc>
                  </m:oMath>
                </a14:m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GB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GB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Find-Solution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failure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Dom(𝜋)}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GB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applicable in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GB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552937B-C7A9-B74B-BF88-B650864A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15" y="1289266"/>
                <a:ext cx="4943260" cy="4616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8406784" cy="4240848"/>
              </a:xfrm>
            </p:spPr>
            <p:txBody>
              <a:bodyPr>
                <a:noAutofit/>
              </a:bodyPr>
              <a:lstStyle/>
              <a:p>
                <a:r>
                  <a:rPr lang="en-GB" dirty="0">
                    <a:cs typeface="Times New Roman"/>
                  </a:rPr>
                  <a:t>Convert nondeterministic actions into something a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has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possible outcomes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𝐾</m:t>
                    </m:r>
                  </m:oMath>
                </a14:m>
                <a:r>
                  <a:rPr lang="en-GB" dirty="0">
                    <a:cs typeface="Times New Roman"/>
                  </a:rPr>
                  <a:t> deterministic actions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𝑘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∈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1,…,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, one for each outcome</a:t>
                </a:r>
                <a:r>
                  <a:rPr lang="en-GB" i="1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Given nondeterministic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Determinised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latin typeface="+mn-lt"/>
                  </a:rPr>
                  <a:t> with</a:t>
                </a:r>
              </a:p>
              <a:p>
                <a:pPr lvl="3">
                  <a:tabLst>
                    <a:tab pos="1241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dirty="0">
                            <a:cs typeface="Times New Roman"/>
                          </a:rPr>
                          <m:t>nond</m:t>
                        </m:r>
                        <m:r>
                          <m:rPr>
                            <m:nor/>
                          </m:rPr>
                          <a:rPr lang="en-GB" dirty="0">
                            <a:cs typeface="Times New Roman"/>
                          </a:rPr>
                          <m:t>eterministic</m:t>
                        </m:r>
                      </m:sub>
                      <m:sup/>
                      <m:e>
                        <m:nary>
                          <m:naryPr>
                            <m:chr m:val="⋃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defined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cs typeface="Times New Roman"/>
                  </a:rPr>
                  <a:t> with determinised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dirty="0">
                    <a:cs typeface="Times New Roman"/>
                  </a:rPr>
                  <a:t> yielding a state with effects according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Classical planner returns 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 policy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8406784" cy="4240848"/>
              </a:xfrm>
              <a:blipFill>
                <a:blip r:embed="rId2"/>
                <a:stretch>
                  <a:fillRect l="-2112" t="-2985" b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63D5B659-112D-194D-BF15-60852DD392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3FE76DAB-8ACC-5B82-ECBA-B2ADDFD02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DE1F49B-A99C-DF4A-9746-83916EE60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4" name="Down Arrow 3"/>
          <p:cNvSpPr/>
          <p:nvPr/>
        </p:nvSpPr>
        <p:spPr bwMode="auto">
          <a:xfrm>
            <a:off x="10014379" y="3293103"/>
            <a:ext cx="382220" cy="51781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81D58"/>
              </a:solidFill>
              <a:latin typeface="Helvetica" pitchFamily="-11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44900" y="1201634"/>
            <a:ext cx="2986775" cy="2043324"/>
            <a:chOff x="5693920" y="1567715"/>
            <a:chExt cx="2986775" cy="2043324"/>
          </a:xfrm>
        </p:grpSpPr>
        <p:sp>
          <p:nvSpPr>
            <p:cNvPr id="6" name="Arc 5"/>
            <p:cNvSpPr/>
            <p:nvPr/>
          </p:nvSpPr>
          <p:spPr bwMode="auto">
            <a:xfrm>
              <a:off x="6697749" y="1866186"/>
              <a:ext cx="589197" cy="602326"/>
            </a:xfrm>
            <a:prstGeom prst="arc">
              <a:avLst>
                <a:gd name="adj1" fmla="val 16200000"/>
                <a:gd name="adj2" fmla="val 1960923"/>
              </a:avLst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4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cxnSp>
          <p:nvCxnSpPr>
            <p:cNvPr id="8" name="Straight Arrow Connector 7"/>
            <p:cNvCxnSpPr>
              <a:stCxn id="7" idx="3"/>
              <a:endCxn id="12" idx="7"/>
            </p:cNvCxnSpPr>
            <p:nvPr/>
          </p:nvCxnSpPr>
          <p:spPr bwMode="auto">
            <a:xfrm flipH="1">
              <a:off x="6492307" y="1864951"/>
              <a:ext cx="506485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4"/>
              <a:endCxn id="11" idx="0"/>
            </p:cNvCxnSpPr>
            <p:nvPr/>
          </p:nvCxnSpPr>
          <p:spPr bwMode="auto">
            <a:xfrm flipH="1">
              <a:off x="7119061" y="1912890"/>
              <a:ext cx="4719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5"/>
              <a:endCxn id="13" idx="1"/>
            </p:cNvCxnSpPr>
            <p:nvPr/>
          </p:nvCxnSpPr>
          <p:spPr bwMode="auto">
            <a:xfrm>
              <a:off x="7248767" y="1864951"/>
              <a:ext cx="709487" cy="890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42302" y="290330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47021" y="1585539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0561" y="2669083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06483" y="2707518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915" y="1567715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3920" y="2978359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8373" y="3241707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parking2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9061" y="3020824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717" y="2003455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park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8F5911-DCB7-7246-AA53-B328E0A3426B}"/>
              </a:ext>
            </a:extLst>
          </p:cNvPr>
          <p:cNvGrpSpPr/>
          <p:nvPr/>
        </p:nvGrpSpPr>
        <p:grpSpPr>
          <a:xfrm>
            <a:off x="8717905" y="3862590"/>
            <a:ext cx="3113770" cy="2043324"/>
            <a:chOff x="5846311" y="4167742"/>
            <a:chExt cx="3113770" cy="2043324"/>
          </a:xfrm>
        </p:grpSpPr>
        <p:cxnSp>
          <p:nvCxnSpPr>
            <p:cNvPr id="20" name="Straight Arrow Connector 19"/>
            <p:cNvCxnSpPr>
              <a:stCxn id="19" idx="3"/>
              <a:endCxn id="24" idx="7"/>
            </p:cNvCxnSpPr>
            <p:nvPr/>
          </p:nvCxnSpPr>
          <p:spPr bwMode="auto">
            <a:xfrm flipH="1">
              <a:off x="6644698" y="4464978"/>
              <a:ext cx="564210" cy="8520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4"/>
              <a:endCxn id="23" idx="0"/>
            </p:cNvCxnSpPr>
            <p:nvPr/>
          </p:nvCxnSpPr>
          <p:spPr bwMode="auto">
            <a:xfrm flipH="1">
              <a:off x="7225272" y="4512917"/>
              <a:ext cx="108624" cy="990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5"/>
              <a:endCxn id="25" idx="1"/>
            </p:cNvCxnSpPr>
            <p:nvPr/>
          </p:nvCxnSpPr>
          <p:spPr bwMode="auto">
            <a:xfrm>
              <a:off x="7458883" y="4464978"/>
              <a:ext cx="778757" cy="8212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7157137" y="4185566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048513" y="550333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342952" y="5269110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185869" y="5238275"/>
              <a:ext cx="353517" cy="327351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81D58"/>
                </a:solidFill>
                <a:latin typeface="Helvetica" pitchFamily="-11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19031" y="4167742"/>
              <a:ext cx="11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at_harbor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6311" y="5578386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7674" y="5841734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parking2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8447" y="5551581"/>
              <a:ext cx="94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transit1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33103" y="4591937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park3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19055" y="4628880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park1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21201" y="5030665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C000"/>
                  </a:solidFill>
                </a:rPr>
                <a:t>park2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8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>
                    <a:cs typeface="Times New Roman"/>
                  </a:rPr>
                  <a:t>Nondeterministic planning problem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Determinisation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As on previous slide</a:t>
                </a:r>
              </a:p>
              <a:p>
                <a:r>
                  <a:rPr lang="en-GB" dirty="0">
                    <a:cs typeface="Times New Roman"/>
                  </a:rPr>
                  <a:t>Classical planner returns a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:r>
                  <a:rPr lang="en-GB" dirty="0"/>
                  <a:t>A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is acyclic, can convert it to an (unsafe) solution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marL="258762" lvl="1" indent="0">
                  <a:buNone/>
                </a:pPr>
                <a:r>
                  <a:rPr lang="en-GB" dirty="0">
                    <a:cs typeface="Times New Roman"/>
                  </a:rPr>
                  <a:t>where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is the nondeterministic action whose determinisation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Function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det2nondet</a:t>
                </a:r>
                <a:r>
                  <a:rPr lang="en-GB" dirty="0">
                    <a:latin typeface="+mn-lt"/>
                    <a:cs typeface="Courier New" panose="02070309020205020404" pitchFamily="49" charset="0"/>
                  </a:rPr>
                  <a:t> returns exactly this</a:t>
                </a:r>
                <a:endParaRPr lang="en-GB" dirty="0">
                  <a:latin typeface="+mn-lt"/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7E3AB-528C-1A43-8304-BE7B42937A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5B5CD8-3816-8D5C-3D7F-2A40111A0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377C-E919-4A4C-BD8D-2706C4C9E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38227-2DDC-3A4C-A268-94491D85CEE4}"/>
              </a:ext>
            </a:extLst>
          </p:cNvPr>
          <p:cNvSpPr/>
          <p:nvPr/>
        </p:nvSpPr>
        <p:spPr>
          <a:xfrm>
            <a:off x="8162254" y="1665066"/>
            <a:ext cx="3669421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Plan2policy(p=⟨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,...,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⟩,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∅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𝜋 ∪ {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,det2nondet(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)}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354013" algn="l"/>
                <a:tab pos="709613" algn="l"/>
                <a:tab pos="1065213" algn="l"/>
                <a:tab pos="1411288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68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ABA1FC-BDC5-2C43-82A2-2B90090BF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Input: Planning </a:t>
                </a:r>
                <a:br>
                  <a:rPr lang="en-GB" dirty="0"/>
                </a:br>
                <a:r>
                  <a:rPr lang="en-GB" dirty="0"/>
                  <a:t>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de-D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6ABA1FC-BDC5-2C43-82A2-2B90090BF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F1A39-3660-1649-8617-B0CB63A915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en-GB"/>
          </a:p>
        </p:txBody>
      </p:sp>
      <p:sp>
        <p:nvSpPr>
          <p:cNvPr id="67" name="Footer Placeholder 66">
            <a:extLst>
              <a:ext uri="{FF2B5EF4-FFF2-40B4-BE49-F238E27FC236}">
                <a16:creationId xmlns:a16="http://schemas.microsoft.com/office/drawing/2014/main" id="{FB9C3FF3-0103-9D67-8E08-0871CCCB1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5731-BA00-FA47-8F5D-443C4EC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63</a:t>
            </a:fld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B78AA-1BD0-7376-764C-3CBDA205482C}"/>
              </a:ext>
            </a:extLst>
          </p:cNvPr>
          <p:cNvGrpSpPr/>
          <p:nvPr/>
        </p:nvGrpSpPr>
        <p:grpSpPr>
          <a:xfrm>
            <a:off x="6796975" y="427491"/>
            <a:ext cx="5034700" cy="5478423"/>
            <a:chOff x="6796975" y="427491"/>
            <a:chExt cx="5034700" cy="5478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/>
                <p:nvPr/>
              </p:nvSpPr>
              <p:spPr>
                <a:xfrm>
                  <a:off x="6796975" y="427491"/>
                  <a:ext cx="5034700" cy="5478423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Find-Safe-Solution-by-Determinisation(Σ,</a:t>
                  </a:r>
                  <a:r>
                    <a:rPr lang="en-GB" sz="14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b="1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b="1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Applicable(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= ∅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𝜋 ← ∅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i="1" baseline="-250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mk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-deterministic(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loop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←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leaves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 \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endPara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∅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\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 |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sz="1400" i="1"/>
                            <m:t>γ</m:t>
                          </m:r>
                        </m:e>
                      </m:acc>
                    </m:oMath>
                  </a14:m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𝜋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select arbitrarily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∈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</a:t>
                  </a:r>
                  <a:endPara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← </a:t>
                  </a:r>
                  <a:r>
                    <a:rPr lang="en-GB" sz="1400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Forward-search(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Σ</a:t>
                  </a:r>
                  <a:r>
                    <a:rPr lang="en-GB" sz="1400" i="1" baseline="-250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 err="1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</a:t>
                  </a:r>
                  <a:r>
                    <a:rPr lang="en-GB" sz="1400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p′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≠ fail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Plan2policy(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𝜋 ← 𝜋 ∪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∈ 𝜋’ |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∉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dom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(𝜋)}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 if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=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i="1" baseline="-25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then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return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failure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else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for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every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s.t.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GB" sz="1400" i="1" dirty="0">
                      <a:solidFill>
                        <a:schemeClr val="bg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 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∈ 𝛾(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 </a:t>
                  </a:r>
                  <a:r>
                    <a:rPr lang="en-GB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do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𝜋 ← 𝜋 \ {(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’,</a:t>
                  </a:r>
                  <a:r>
                    <a:rPr lang="en-GB" sz="1400" i="1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)}</a:t>
                  </a:r>
                  <a:endPara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</a:tabLst>
                  </a:pP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make the actions in the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determinisation not </a:t>
                  </a:r>
                </a:p>
                <a:p>
                  <a:pPr>
                    <a:tabLst>
                      <a:tab pos="354013" algn="l"/>
                      <a:tab pos="709613" algn="l"/>
                      <a:tab pos="1065213" algn="l"/>
                      <a:tab pos="1411288" algn="l"/>
                      <a:tab pos="1812925" algn="l"/>
                      <a:tab pos="2176463" algn="l"/>
                    </a:tabLst>
                  </a:pP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						applicable in </a:t>
                  </a:r>
                  <a:r>
                    <a:rPr lang="en-GB" sz="1400" i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en-GB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’</a:t>
                  </a:r>
                  <a:endPara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92DE83A-822D-FC4A-9E61-F9ED78E4F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975" y="427491"/>
                  <a:ext cx="5034700" cy="5478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4698C-F501-7F46-A7A0-EDDC4BD5D16B}"/>
                </a:ext>
              </a:extLst>
            </p:cNvPr>
            <p:cNvSpPr/>
            <p:nvPr/>
          </p:nvSpPr>
          <p:spPr>
            <a:xfrm>
              <a:off x="7207575" y="673148"/>
              <a:ext cx="2834490" cy="1073956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87B1E6-6ACF-8E47-9CFB-9490FE91F0AF}"/>
                </a:ext>
              </a:extLst>
            </p:cNvPr>
            <p:cNvSpPr/>
            <p:nvPr/>
          </p:nvSpPr>
          <p:spPr>
            <a:xfrm>
              <a:off x="7207575" y="1982833"/>
              <a:ext cx="4232215" cy="1264295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905CBB-1B4A-344E-B369-A99E4AC3820F}"/>
                </a:ext>
              </a:extLst>
            </p:cNvPr>
            <p:cNvSpPr/>
            <p:nvPr/>
          </p:nvSpPr>
          <p:spPr>
            <a:xfrm>
              <a:off x="7912817" y="3678610"/>
              <a:ext cx="3709853" cy="432000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4CF664-5863-BC4D-88FD-27218BBD3FF8}"/>
                </a:ext>
              </a:extLst>
            </p:cNvPr>
            <p:cNvSpPr/>
            <p:nvPr/>
          </p:nvSpPr>
          <p:spPr>
            <a:xfrm>
              <a:off x="7912817" y="4742073"/>
              <a:ext cx="3817313" cy="1067821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87FA5A-D740-1E28-1F97-CB128225FAF3}"/>
                </a:ext>
              </a:extLst>
            </p:cNvPr>
            <p:cNvSpPr/>
            <p:nvPr/>
          </p:nvSpPr>
          <p:spPr>
            <a:xfrm>
              <a:off x="7536914" y="3251957"/>
              <a:ext cx="2974159" cy="210653"/>
            </a:xfrm>
            <a:prstGeom prst="rect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1967" y="1738992"/>
            <a:ext cx="2115555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cs typeface="Times New Roman"/>
              </a:rPr>
              <a:t>Same as Guided-Find-Safe-Solution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71967" y="3429000"/>
                <a:ext cx="2968980" cy="1015663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cs typeface="Times New Roman"/>
                  </a:rPr>
                  <a:t>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to a policy. Add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dirty="0">
                    <a:cs typeface="Times New Roman"/>
                  </a:rPr>
                  <a:t> unless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already has an action for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67" y="3429000"/>
                <a:ext cx="296898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1967" y="4577924"/>
                <a:ext cx="2923683" cy="132343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 </a:t>
                </a:r>
                <a:r>
                  <a:rPr lang="en-GB" sz="2000" dirty="0">
                    <a:cs typeface="Times New Roman"/>
                  </a:rPr>
                  <a:t>is unsolvable. 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>
                    <a:cs typeface="Times New Roman"/>
                  </a:rPr>
                  <a:t> that can produce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sz="2000" i="1" dirty="0">
                    <a:cs typeface="Times New Roman"/>
                  </a:rPr>
                  <a:t>, </a:t>
                </a:r>
                <a:r>
                  <a:rPr lang="en-GB" sz="2000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sz="2000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000" dirty="0">
                    <a:cs typeface="Times New Roman"/>
                  </a:rPr>
                  <a:t> such that we will never use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GB" sz="2000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i="1" dirty="0"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67" y="4577924"/>
                <a:ext cx="2923683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71967" y="2583996"/>
            <a:ext cx="3151563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>
                <a:cs typeface="Times New Roman"/>
              </a:rPr>
              <a:t>Any classical planner that does not return cyclic plans.</a:t>
            </a:r>
          </a:p>
        </p:txBody>
      </p:sp>
      <p:cxnSp>
        <p:nvCxnSpPr>
          <p:cNvPr id="11" name="Straight Arrow Connector 10"/>
          <p:cNvCxnSpPr>
            <a:cxnSpLocks/>
            <a:stCxn id="8" idx="3"/>
            <a:endCxn id="5" idx="1"/>
          </p:cNvCxnSpPr>
          <p:nvPr/>
        </p:nvCxnSpPr>
        <p:spPr bwMode="auto">
          <a:xfrm flipV="1">
            <a:off x="5287522" y="1210126"/>
            <a:ext cx="1920053" cy="8828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5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cxnSpLocks/>
            <a:stCxn id="15" idx="3"/>
            <a:endCxn id="28" idx="1"/>
          </p:cNvCxnSpPr>
          <p:nvPr/>
        </p:nvCxnSpPr>
        <p:spPr bwMode="auto">
          <a:xfrm flipV="1">
            <a:off x="6140947" y="3894610"/>
            <a:ext cx="1771870" cy="422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1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  <a:stCxn id="20" idx="3"/>
            <a:endCxn id="30" idx="1"/>
          </p:cNvCxnSpPr>
          <p:nvPr/>
        </p:nvCxnSpPr>
        <p:spPr bwMode="auto">
          <a:xfrm>
            <a:off x="6095650" y="5239644"/>
            <a:ext cx="1817167" cy="36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8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8" idx="3"/>
            <a:endCxn id="27" idx="1"/>
          </p:cNvCxnSpPr>
          <p:nvPr/>
        </p:nvCxnSpPr>
        <p:spPr bwMode="auto">
          <a:xfrm>
            <a:off x="5287522" y="2092935"/>
            <a:ext cx="1920053" cy="522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4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F80651-D8E8-8047-AA9A-254CF56FDF15}"/>
              </a:ext>
            </a:extLst>
          </p:cNvPr>
          <p:cNvCxnSpPr>
            <a:cxnSpLocks/>
            <a:stCxn id="24" idx="3"/>
            <a:endCxn id="43" idx="1"/>
          </p:cNvCxnSpPr>
          <p:nvPr/>
        </p:nvCxnSpPr>
        <p:spPr bwMode="auto">
          <a:xfrm>
            <a:off x="6323530" y="2937939"/>
            <a:ext cx="1213384" cy="419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61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70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20EFB-4D08-42F4-6DD9-3687168116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EF22-3F81-ACF2-B4A5-CF9FAFA7D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64</a:t>
            </a:fld>
            <a:endParaRPr lang="en-GB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185096-A7E1-8745-9081-BDA0BEBA70F9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574E0F-785B-9449-987D-23A9775B76F9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5706285-FCBD-C641-B208-876646DBF42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FAE7E1-1BB0-894C-811D-5D062C30A28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76F4A76-5F66-794C-9C49-256B09B079BA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ABC8F7-08BE-5244-9A06-E12676455410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03F772-8432-B74D-9546-40FB9274113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D380F98-7910-6449-B6A9-6DDABB1A6BA9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B02DEA5-F6B1-7040-9E82-CB6745669520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C596A89-3F17-4F44-BC2F-351D63716043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52634-A921-CF4D-93C5-F2337CDEC91E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A5E071B-134B-0C49-82AA-758F0FC78FC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1A10427-0221-3B4D-98C4-3483ADCE3209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14" name="Straight Arrow Connector 30">
              <a:extLst>
                <a:ext uri="{FF2B5EF4-FFF2-40B4-BE49-F238E27FC236}">
                  <a16:creationId xmlns:a16="http://schemas.microsoft.com/office/drawing/2014/main" id="{AB2F74BA-E731-464F-98D5-D237E3E61E4E}"/>
                </a:ext>
              </a:extLst>
            </p:cNvPr>
            <p:cNvCxnSpPr>
              <a:cxnSpLocks/>
              <a:stCxn id="96" idx="7"/>
              <a:endCxn id="9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20357A-4179-B54C-BE8E-FA1108CA38E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16" name="Curved Connector 115">
              <a:extLst>
                <a:ext uri="{FF2B5EF4-FFF2-40B4-BE49-F238E27FC236}">
                  <a16:creationId xmlns:a16="http://schemas.microsoft.com/office/drawing/2014/main" id="{3015E765-559F-F740-A300-8515369DFE67}"/>
                </a:ext>
              </a:extLst>
            </p:cNvPr>
            <p:cNvCxnSpPr>
              <a:stCxn id="97" idx="6"/>
              <a:endCxn id="10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>
              <a:extLst>
                <a:ext uri="{FF2B5EF4-FFF2-40B4-BE49-F238E27FC236}">
                  <a16:creationId xmlns:a16="http://schemas.microsoft.com/office/drawing/2014/main" id="{26E139A9-5709-9D41-8A1E-056030665D0F}"/>
                </a:ext>
              </a:extLst>
            </p:cNvPr>
            <p:cNvCxnSpPr>
              <a:cxnSpLocks/>
              <a:stCxn id="98" idx="1"/>
              <a:endCxn id="9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42">
              <a:extLst>
                <a:ext uri="{FF2B5EF4-FFF2-40B4-BE49-F238E27FC236}">
                  <a16:creationId xmlns:a16="http://schemas.microsoft.com/office/drawing/2014/main" id="{AE6BCB9F-4333-CB4D-AEF2-6C3EFD1A3383}"/>
                </a:ext>
              </a:extLst>
            </p:cNvPr>
            <p:cNvCxnSpPr>
              <a:cxnSpLocks/>
              <a:stCxn id="97" idx="6"/>
              <a:endCxn id="10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431FBDB-358C-A34A-8CFC-1390ABAB3C88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62FFB7A-DA29-8A4A-B2BE-92A848A8CA5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1" name="Curved Connector 120">
              <a:extLst>
                <a:ext uri="{FF2B5EF4-FFF2-40B4-BE49-F238E27FC236}">
                  <a16:creationId xmlns:a16="http://schemas.microsoft.com/office/drawing/2014/main" id="{52B1DA0E-2C8C-7A47-B3F0-71167C30505C}"/>
                </a:ext>
              </a:extLst>
            </p:cNvPr>
            <p:cNvCxnSpPr>
              <a:stCxn id="102" idx="2"/>
              <a:endCxn id="9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465DBC6-A56D-9249-A7EB-2DA8BE69EF7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70651BEA-25A9-4341-8EB7-4F96568F2666}"/>
                </a:ext>
              </a:extLst>
            </p:cNvPr>
            <p:cNvCxnSpPr>
              <a:stCxn id="102" idx="6"/>
              <a:endCxn id="10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D910BE0-FADD-B640-8788-D3EB3520667C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008DB01-D402-1840-AAF5-273DC2C4E8A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16FFA1A-EFF0-1F4D-B2B8-A74BF09E43C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4A040677-E9BD-6F45-86F1-66C816A94F78}"/>
                </a:ext>
              </a:extLst>
            </p:cNvPr>
            <p:cNvCxnSpPr>
              <a:cxnSpLocks/>
              <a:stCxn id="102" idx="6"/>
              <a:endCxn id="10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F2BC69F-6077-5C41-BAE0-8443EFD1F1D3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D401F7D-5417-524E-A5DA-D7E4EB665021}"/>
                </a:ext>
              </a:extLst>
            </p:cNvPr>
            <p:cNvCxnSpPr>
              <a:cxnSpLocks/>
              <a:stCxn id="108" idx="4"/>
              <a:endCxn id="14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A5C75DD-A22A-B247-8096-9D39EF1CC3A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76858A5-1BAD-404F-8AFC-E903EFC6CA1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4E64D7E-DC11-5C45-B3F8-E8E05FF24F11}"/>
                </a:ext>
              </a:extLst>
            </p:cNvPr>
            <p:cNvCxnSpPr>
              <a:stCxn id="98" idx="7"/>
              <a:endCxn id="10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5A05395-72B1-C04A-BC51-010C01718D15}"/>
                </a:ext>
              </a:extLst>
            </p:cNvPr>
            <p:cNvCxnSpPr>
              <a:stCxn id="98" idx="7"/>
              <a:endCxn id="10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B35C596-93C7-254B-96A3-FAE857696E8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9317B1D-6948-B346-9643-8ED5E6EA0BA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01A8447-6F21-964A-BA67-9CE9DF1D8F92}"/>
                </a:ext>
              </a:extLst>
            </p:cNvPr>
            <p:cNvCxnSpPr>
              <a:cxnSpLocks/>
              <a:stCxn id="104" idx="7"/>
              <a:endCxn id="10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EA12A22-B6D8-274D-BBBF-CB7A674474CB}"/>
                </a:ext>
              </a:extLst>
            </p:cNvPr>
            <p:cNvCxnSpPr>
              <a:cxnSpLocks/>
              <a:stCxn id="104" idx="7"/>
              <a:endCxn id="11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2A685EB-1002-4E49-8553-52A38BD5768B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B19FDB5-1C9B-CD4E-B2B4-240FE70478C9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0" name="Curved Connector 139">
              <a:extLst>
                <a:ext uri="{FF2B5EF4-FFF2-40B4-BE49-F238E27FC236}">
                  <a16:creationId xmlns:a16="http://schemas.microsoft.com/office/drawing/2014/main" id="{2094BDF6-D40C-334B-9EA4-7FFB1D6463B1}"/>
                </a:ext>
              </a:extLst>
            </p:cNvPr>
            <p:cNvCxnSpPr>
              <a:cxnSpLocks/>
              <a:stCxn id="103" idx="6"/>
              <a:endCxn id="10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>
              <a:extLst>
                <a:ext uri="{FF2B5EF4-FFF2-40B4-BE49-F238E27FC236}">
                  <a16:creationId xmlns:a16="http://schemas.microsoft.com/office/drawing/2014/main" id="{D1B17675-51F5-A240-B044-B13AB721FF3D}"/>
                </a:ext>
              </a:extLst>
            </p:cNvPr>
            <p:cNvCxnSpPr>
              <a:cxnSpLocks/>
              <a:stCxn id="104" idx="0"/>
              <a:endCxn id="10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42">
              <a:extLst>
                <a:ext uri="{FF2B5EF4-FFF2-40B4-BE49-F238E27FC236}">
                  <a16:creationId xmlns:a16="http://schemas.microsoft.com/office/drawing/2014/main" id="{D7B2868C-69B5-2648-8454-22708B19EBD8}"/>
                </a:ext>
              </a:extLst>
            </p:cNvPr>
            <p:cNvCxnSpPr>
              <a:cxnSpLocks/>
              <a:stCxn id="103" idx="6"/>
              <a:endCxn id="11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4A6C177-9C0B-5E42-ABEB-20476774DA7C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67F2534-E52B-B946-A898-4E4EEECF6B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0907598-52DF-844B-B520-0C271C500A10}"/>
                </a:ext>
              </a:extLst>
            </p:cNvPr>
            <p:cNvCxnSpPr>
              <a:cxnSpLocks/>
              <a:stCxn id="145" idx="4"/>
              <a:endCxn id="10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322D9F2-B45F-A34E-8CBB-7229A7338DB3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3E5310F-DB53-674A-AD16-D16F4F00522C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891B0833-5A66-6B40-BBE2-FF9B8DA24772}"/>
                </a:ext>
              </a:extLst>
            </p:cNvPr>
            <p:cNvCxnSpPr>
              <a:cxnSpLocks/>
              <a:stCxn id="108" idx="5"/>
              <a:endCxn id="15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332BD95-BA07-6D43-B8D5-9CF41442EC8F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799DF0C-ACD4-9F4E-8DA5-C01918EDB08B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95371D0-654A-1A4C-AC98-AE8CCBD68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30308EB-ACDD-8241-B328-23E2AE4D9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845DF85-7BA7-AD43-946E-6D6B1D411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3FB4F78-BC1D-9E4E-BA68-CD2308D7E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44C2F89-ADD1-B847-AB95-9AE08252DD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157859B-D1E6-0648-821C-BC48369E2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041CF8E-A999-4345-AA1F-590E81713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8060634-E6CB-9D4A-A583-D4336A29D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1152AAB-8EAE-0E49-8D10-080E58341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FA32875-3267-E840-A88D-556099CD9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3E71D16-F017-8C4A-9505-27463791BF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AE888-7E18-1642-25E7-151DBA4F5A13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AE888-7E18-1642-25E7-151DBA4F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B9761C-82FF-1179-0C37-7065482E3EB6}"/>
              </a:ext>
            </a:extLst>
          </p:cNvPr>
          <p:cNvSpPr txBox="1"/>
          <p:nvPr/>
        </p:nvSpPr>
        <p:spPr>
          <a:xfrm>
            <a:off x="5458920" y="1194659"/>
            <a:ext cx="28706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34386-6D93-A409-35BF-16EF8A40FAB8}"/>
              </a:ext>
            </a:extLst>
          </p:cNvPr>
          <p:cNvSpPr txBox="1"/>
          <p:nvPr/>
        </p:nvSpPr>
        <p:spPr>
          <a:xfrm>
            <a:off x="5461148" y="1667526"/>
            <a:ext cx="67839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{}</a:t>
            </a:r>
          </a:p>
        </p:txBody>
      </p:sp>
    </p:spTree>
    <p:extLst>
      <p:ext uri="{BB962C8B-B14F-4D97-AF65-F5344CB8AC3E}">
        <p14:creationId xmlns:p14="http://schemas.microsoft.com/office/powerpoint/2010/main" val="2133804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FE425-8807-FF66-4966-D9CF62D6FD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3DE3C-196C-ECD7-2489-807E558EF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65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F5FC47-AE2A-B848-BD32-0DF309A2483E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41E843-ACCA-B84A-AAC2-E900916DCFF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B1AF2F-F803-0548-8ED0-612FA49245A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E265111D-2FB5-C243-B717-31743C67999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8F12E-E636-C045-B59C-8997A8AC446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B0ABE14-109A-2A44-83F9-41F2128CD020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FDAE596-4DD2-104B-9F8D-74787BFF475F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24AC79-09D3-7146-93DE-099259FA6D1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50747-7431-C744-8036-67153FC60ED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2F420F-853E-434D-8A70-D83D5F891A1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FAC6CB-8EA2-B043-BF02-4CCCAA048019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FBBE4B-4CAB-BF4E-9DA3-C8405A9F10F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875768-3BF6-2040-B755-AFCA0CE6DF0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00DA0D-D070-DB46-B990-C5253006A82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69A740-EFF9-D84F-AC95-C4F0F4EBA8E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2B75395-2DC1-3A47-AEC7-5E2246075A5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F183D2-D013-2D45-8DF8-E05962CFF4F0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AE5B7ADE-60AE-F44B-A95B-A0E1A49FF382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1FF84-5281-1747-832A-64200459EA00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1378660F-4632-C349-A139-7E28C67F7F5D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0A3B0A7-8E86-9743-A7F9-537492DB4C79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B64A8CAB-0027-404E-97AE-64FA3B7C1109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3BC755-B595-DC4B-A571-F5B5705A83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F221E22-369D-7041-B453-BCCF88B539B6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C9223390-44B5-9342-954A-7730F67DE71C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5FE40D-6283-0240-A57A-ABEBCCFCF8DC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E454ABF8-87D8-7E43-A49E-A70C116AF736}"/>
                </a:ext>
              </a:extLst>
            </p:cNvPr>
            <p:cNvCxnSpPr>
              <a:stCxn id="46" idx="6"/>
              <a:endCxn id="52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12A9FE8-B509-944A-8B17-4A949AB1BAC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693FC2-1151-A54E-A8FD-101387F8325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9A8476-346E-5745-8451-C6E6707D04CD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C16D2B1-76EB-B24E-9DD6-A5FACC096F28}"/>
                </a:ext>
              </a:extLst>
            </p:cNvPr>
            <p:cNvCxnSpPr>
              <a:cxnSpLocks/>
              <a:stCxn id="46" idx="6"/>
              <a:endCxn id="53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5E4CD3-00D8-054E-B471-CEF652A7018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84B50A-0A65-C24C-A968-4A6DC05D851D}"/>
                </a:ext>
              </a:extLst>
            </p:cNvPr>
            <p:cNvCxnSpPr>
              <a:cxnSpLocks/>
              <a:stCxn id="52" idx="4"/>
              <a:endCxn id="89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C82951-C2D3-294F-9DFC-D3285550D987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E9CD6D7-2855-1746-8C5A-A6827825967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B2DF701-EF68-CF4F-B876-5D7906668ECC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AB86F45-4081-4448-ACA0-3F4098064F1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D2A929-B1CD-8747-9724-6C7560BC6ABF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4B916F9-D7D2-DD41-A331-C2884D14CC07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51E3851-26FB-C541-B143-80282D1BD3CC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2DFB171-7ADC-E24E-A531-CFCD378F6FF6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1C3F1B-1782-2941-8666-ADECFAE0EEE1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FF5FDB8-4244-1843-8A68-4A8486C0F384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8F489D57-1770-F740-9F1B-E3345F9F1298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3DF68266-B412-5143-A786-E511B212296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5EEC6478-6E0C-A641-B33A-6ACD7ACBB7C2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436151E-5F1A-124B-96BF-E1E39217B9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BBBEF65-3F96-6C4A-8B16-79B41BE7D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020426-B75B-994B-8790-6789725AE1C7}"/>
                </a:ext>
              </a:extLst>
            </p:cNvPr>
            <p:cNvCxnSpPr>
              <a:cxnSpLocks/>
              <a:stCxn id="89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5CF159-C701-2E44-A739-4AF9DF90439D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5FA6B93-75FD-1C42-8B8F-BA6442F72947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0A1EA3D-7809-3948-AA6C-E9F125FA1622}"/>
                </a:ext>
              </a:extLst>
            </p:cNvPr>
            <p:cNvCxnSpPr>
              <a:cxnSpLocks/>
              <a:stCxn id="52" idx="5"/>
              <a:endCxn id="94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8497282-ADC7-E644-AB2B-A81F5A92F208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2DD2CEA-9AB6-724D-B2A6-BB6B8C822F2C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C209CAE-30D6-4B41-8DCE-66388FF68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884F5C-8793-284D-8790-5135BFB3E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F781C9-AC97-704F-8546-904FB7B4B7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4AA64D-121A-EC40-B7BE-6EB2E18854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C63AB8-A586-8B47-85EE-30137D9E3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ECB6DCA-70FC-4941-8180-1C7215129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0BCC6F4-443F-E242-89C7-9C138BBCA2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727776-D7FF-0D4A-B784-34CD58AA7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4863B82-9186-9140-887D-08DD65081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A76079E-0B6B-C643-8D56-B85CF4020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6FB8954-5ABE-6948-8CC1-E4E8B9BDD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BC07D-E728-E06F-6D76-D3A654492E62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BC07D-E728-E06F-6D76-D3A654492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629440F-7E7A-A94B-3CD6-6DCC3B375906}"/>
              </a:ext>
            </a:extLst>
          </p:cNvPr>
          <p:cNvSpPr txBox="1"/>
          <p:nvPr/>
        </p:nvSpPr>
        <p:spPr>
          <a:xfrm>
            <a:off x="5458920" y="1194659"/>
            <a:ext cx="2870658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⟨unload,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CCBB7-8396-BC1F-5E9F-9C896DB02AFC}"/>
              </a:ext>
            </a:extLst>
          </p:cNvPr>
          <p:cNvSpPr txBox="1"/>
          <p:nvPr/>
        </p:nvSpPr>
        <p:spPr>
          <a:xfrm>
            <a:off x="5461148" y="1667526"/>
            <a:ext cx="2366674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1936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6322-8246-67FC-672E-ACE4A1855F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17E85-85A5-3DDB-D9D4-530F10147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66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FA7D2F-2E5C-C84B-933F-3E13C0AF6E34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353C5F-BE24-FC4A-A529-478D8588487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28D461-113D-C240-BA2B-B718FA854AB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1F35F87E-45C2-A24A-A744-BD9DC6BBE1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E3C10E29-8F34-F54E-942E-76AA2386AD7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CC40CC-11A3-0145-A4B3-64363632EC0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00FB3D9-AED8-CA44-830C-52B95BD5775A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4073B579-FADA-1B43-A02E-CCB644005D6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2A6998-2383-A845-9620-2DB11409B07E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639B63-B3B5-A242-B828-FF567059C07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C031FB-C1E1-CA4F-99B7-6578512FCAD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8BB1C2-9F53-3344-BA2D-384CD23E8EA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6BC48D-B222-8245-8260-0556BEE2FEF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2D38C4-D97A-5E4E-8523-E4B1BD79974B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87B26E-A1A2-D04E-AA99-980C72AD3BC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24080E-20E4-304D-8B7D-38A7E6D5BAD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62672B-0399-C749-BFE6-5942CE5258FF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9A3ED5-8173-D846-AD4F-5BA26C0080DE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310E2BA3-4272-1548-AF98-67C4FDD4043A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DC1C6F-EC81-7342-97B1-77109CC0B1A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80147458-417C-1049-83A4-9838B1EDA5C0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30D471A3-0308-0447-835E-224AFC1FE349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A10E8B5F-BCDA-1F44-A0C2-63E6BE5CB78C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117E648-C7A2-7A4E-86C2-35C5CFFBF98A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1A2D7B7-57F4-2E44-B050-E25A02BD2DF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66D7FAD8-CB5A-9148-9837-E5B10EE6DD4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C52D6A-392C-354C-9E05-AEC7B6D298FC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7079A49D-BC72-1148-AE54-0F75AA172E30}"/>
                </a:ext>
              </a:extLst>
            </p:cNvPr>
            <p:cNvCxnSpPr>
              <a:stCxn id="48" idx="6"/>
              <a:endCxn id="54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1F186F-7FC4-174F-9BDE-28DA54C73DA9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855FAA-4374-954C-A960-16333BECA0AD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FC59465-8502-3647-BA7B-16391925A03C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1328684E-2955-F440-8F13-208A7606CDCE}"/>
                </a:ext>
              </a:extLst>
            </p:cNvPr>
            <p:cNvCxnSpPr>
              <a:cxnSpLocks/>
              <a:stCxn id="48" idx="6"/>
              <a:endCxn id="55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80CB6CE-4645-334D-A621-BECC4B801B36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8892144-DE04-F749-8FE7-E0009CE9D7F2}"/>
                </a:ext>
              </a:extLst>
            </p:cNvPr>
            <p:cNvCxnSpPr>
              <a:cxnSpLocks/>
              <a:stCxn id="54" idx="4"/>
              <a:endCxn id="91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EC8C79-750F-1A41-8084-10822BDF0E7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DBEA985-BCBC-6A4C-85CF-616C7F0EBE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B75EE93-4FD4-FB4A-B4FF-D1C5BD7DC0E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132F42C-96CC-9F4E-8A2D-9A2B51013197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828B1F4-7738-CF4A-84E4-C39E363C233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6C33A4A-F0EF-FA46-88D8-E3FB42B0AAF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50CDC24-4CF2-1146-AF9B-E02ABAF32191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E61B94-573D-F04A-A365-AB7F1A99B1FB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9D89588-4755-8548-A2E1-FA72064ED20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EEC7CC4-E337-564B-B3B5-25AA68055A9A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0EEE8D3-DB21-5D4F-B187-CA978781CD2E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A0303471-2313-D147-96D9-604B50AD325C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42">
              <a:extLst>
                <a:ext uri="{FF2B5EF4-FFF2-40B4-BE49-F238E27FC236}">
                  <a16:creationId xmlns:a16="http://schemas.microsoft.com/office/drawing/2014/main" id="{27064C6B-78E9-6F48-BBA9-4BA9DFC5F388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567F5A1-FFF8-6149-86A9-4D8C3283238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CDDB91C-C8A2-3B42-8AD5-5108E9346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01A0EE5-21BB-DF4F-B922-598F84B35FB3}"/>
                </a:ext>
              </a:extLst>
            </p:cNvPr>
            <p:cNvCxnSpPr>
              <a:cxnSpLocks/>
              <a:stCxn id="91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4DC66B-75BA-B340-B152-B81FDEBAAC7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C6D0F7E-F68A-4D4C-AEAC-32F3D1E714E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39B0B5C-DF59-ED44-AAEC-75D2C615F0B1}"/>
                </a:ext>
              </a:extLst>
            </p:cNvPr>
            <p:cNvCxnSpPr>
              <a:cxnSpLocks/>
              <a:stCxn id="54" idx="5"/>
              <a:endCxn id="96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0DBE1DC-78D4-E840-906C-7430F0EA20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8799FF8-264D-FC4A-9EDE-940A73A18B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97A4F5-CD30-9A42-A4E2-D70986F4E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50C2B0-7D02-FC4C-8297-603A4C9AC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0D2FDA-0868-F746-9E8C-FB293F608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E63C1D-5E25-7A41-BB9C-58B093D52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840AF48-364E-2F44-AC87-3FA9EB56A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DB4759-D097-6746-B8E2-E48C73B7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27859F-B6E1-3643-96E9-BF69630A2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7FF3DC1-7A49-F746-B96D-DBA11C69D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D104FA4-5F97-A243-BB23-80AC9AE48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CAEF5DF-4DDF-8C49-AF0D-E2CAD2784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FA3F642-2461-2D49-8341-E61CCC46D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EAA13B-860D-8937-8CB0-1EA50FBDFA9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EAA13B-860D-8937-8CB0-1EA50FBDF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8011427-3426-DB88-0B79-7567D7A6241B}"/>
              </a:ext>
            </a:extLst>
          </p:cNvPr>
          <p:cNvSpPr txBox="1"/>
          <p:nvPr/>
        </p:nvSpPr>
        <p:spPr>
          <a:xfrm>
            <a:off x="5458920" y="1194659"/>
            <a:ext cx="14680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EF285-37BE-44D8-AB10-FDDA892882C1}"/>
              </a:ext>
            </a:extLst>
          </p:cNvPr>
          <p:cNvSpPr txBox="1"/>
          <p:nvPr/>
        </p:nvSpPr>
        <p:spPr>
          <a:xfrm>
            <a:off x="5461148" y="1667526"/>
            <a:ext cx="2384627" cy="92333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22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F64AB-C0EB-93BF-8CD6-70C95236E5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3EC2-3F51-6B19-7201-37D998FE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67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E44E00-8AD0-354C-A88B-0833DB124884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E82E6608-464A-014A-80E8-858086F17021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1AAC33-1E18-E049-AE3A-138BBA9EE72B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EEC0AD-5AE3-0E46-B7B1-323450E41B0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5F13D8A7-CF98-BE47-A744-E0481934AF7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4E6A2F7-AAB7-5E41-9512-1C9C2EE6301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64E259-AE46-DD4D-AF53-A3D7F5CA9FF5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C4DAA8EC-C2EC-EB4D-A04A-212D13E023E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503FFD2-D941-4842-859B-A3101DF4869E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9B5788-458D-8B44-A566-3EA44A9C4FD6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D0C41E-8198-074A-9B64-F7094203ACF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D1CBFAB-9099-A549-BA41-596D7D06C6A8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F0AE22-8B7C-0B4D-BA98-66240E59EAA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7F24A8-D1A1-7445-8513-57F1E6A295D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9BBF62-D4BE-1A4F-A942-CB8947B5F35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DD90C5-CCFD-3E40-BBE6-FF34EBD48D1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B329F7-91A2-834F-9240-3B4313AF00C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666302-5882-3742-A18D-91A429EF746B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1BA203-7167-9749-8A5E-26DCBFE0793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A5D63C83-F2BD-0A4C-9811-C2CF19F82557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008236-234D-AF4C-9CB1-FF8C5FA4828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83C15CAB-EA86-234E-8A06-40193017E3DE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09E178EE-65BC-C349-A498-DEA8E45A3F9C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D3C62816-1409-EF40-97C6-E1E984980F2D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03F9C-5D4E-F34E-AEB5-83843D36963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C570F17-8342-D54E-B516-03C9D36D4CA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2B2B50C6-B771-4546-8352-98FB614ED9E8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63DDA68-3487-DC48-9479-B09B1B523B0D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7CFB7E1-5901-B44B-8FB5-3E69F3710E30}"/>
                </a:ext>
              </a:extLst>
            </p:cNvPr>
            <p:cNvCxnSpPr>
              <a:stCxn id="49" idx="6"/>
              <a:endCxn id="5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99BD945-9958-A649-93FC-9E9DD7C44333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3A3C375-78F2-F94A-A49A-8A58F4A947F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B84FF80-6D64-4448-B47A-EC51714E2A5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05C7B264-6EE7-4D43-8F46-7417C63AF2F1}"/>
                </a:ext>
              </a:extLst>
            </p:cNvPr>
            <p:cNvCxnSpPr>
              <a:cxnSpLocks/>
              <a:stCxn id="49" idx="6"/>
              <a:endCxn id="5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6AE2A4-4CF5-5744-A67A-13A30A73FFD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E00E082-DDFD-F24E-8A31-3C3819CBF321}"/>
                </a:ext>
              </a:extLst>
            </p:cNvPr>
            <p:cNvCxnSpPr>
              <a:cxnSpLocks/>
              <a:stCxn id="55" idx="4"/>
              <a:endCxn id="9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B9E999-248D-E74F-8673-EB6C71CA1624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E25181-C946-4B49-9B68-980ED5D50848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B10D02C-7149-E64F-8527-13D814CB58B3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0A5EAF3-1AC0-8743-8B0D-D74DDD05F640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0A86633-D09A-6B4B-AB50-8BFE523722F2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45B5969-5334-EF41-93EF-17E3405D726D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EB59410-8492-2D4B-A507-A98A19CC955A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3D854B9-92B6-1A4F-9D4A-7CD400253C7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7A4904-E74B-5244-B39E-3C9811B3C1B0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2A0839-63D9-2C42-A2F9-DD601DD1F82B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9986C32E-8955-6742-B641-2795387FE0B6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3F6DE9E6-4199-054B-8DC6-98281F9D07E7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AA4A7949-551D-AA48-99EB-8E658DBD12B1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EC4881F-CD70-5C45-93A5-6023AC78314B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0AF6F6EC-9E31-A445-B0FC-86AE032D5E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418A108-C918-7647-B6B8-83F1E9E22AD7}"/>
                </a:ext>
              </a:extLst>
            </p:cNvPr>
            <p:cNvCxnSpPr>
              <a:cxnSpLocks/>
              <a:stCxn id="92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9A84F8-0390-5245-87BC-71F3D521EC3B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863BD7-05AF-0146-9AA4-2D5CCD46997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4E64AE6-9145-6747-8A07-657DED4C0E63}"/>
                </a:ext>
              </a:extLst>
            </p:cNvPr>
            <p:cNvCxnSpPr>
              <a:cxnSpLocks/>
              <a:stCxn id="55" idx="5"/>
              <a:endCxn id="9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417D91D-FD88-884A-970E-4349A1AF9EE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2D07FE9-4E89-894C-B022-02B3DCB7B747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1B4ED9A-AEF7-5E4E-9025-CFBC413EF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8AAFDC-01AC-1045-ACB2-9FAE6CCD1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AC80B8-A699-CA45-AE71-623446CFA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7331037-234A-CD49-93CD-6CE09270C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86C346-3EB8-8044-A4F0-6B43DBAEE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560B5A-542A-EC42-9C5F-542304EC6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8F3CC2F-1C4E-614D-B58C-4F21465BD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50FBF-F7E0-A944-ADF0-2A762EA8F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F04755-0BAF-F24A-B78A-4B249360D1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5E481A7-DEDC-2F46-9E3E-B9727576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A44879C-E52C-6548-B0A5-CEB7A5883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53F56-8B26-9B4F-12BF-5034E8F34C15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53F56-8B26-9B4F-12BF-5034E8F34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906E80F-B571-DE93-892E-7786E13ABDA1}"/>
              </a:ext>
            </a:extLst>
          </p:cNvPr>
          <p:cNvSpPr txBox="1"/>
          <p:nvPr/>
        </p:nvSpPr>
        <p:spPr>
          <a:xfrm>
            <a:off x="5458920" y="1194659"/>
            <a:ext cx="1468031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⟨deliver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AF8B5-44E5-AE7D-45FA-9813B52B1787}"/>
              </a:ext>
            </a:extLst>
          </p:cNvPr>
          <p:cNvSpPr txBox="1"/>
          <p:nvPr/>
        </p:nvSpPr>
        <p:spPr>
          <a:xfrm>
            <a:off x="5461148" y="1667526"/>
            <a:ext cx="2384627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054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701C-1AEA-5BF9-BE23-99C6D113AC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F0A87-ACB7-6328-3473-D18AFD61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68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38E5B6-5BAF-8A49-86DB-69E47F771FEA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782DB55-BC24-F544-9EF9-F017261C7253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FC5CEF-70C5-9548-82EA-7AA900416B57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E00CAF-37F8-1845-AA9B-699AB61438EB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C346FB7-20CA-9442-AE70-7049A25BEF3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B07C877C-3C78-8648-8CA0-6A8E193143B9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FEFB2-3474-8E49-8302-FE63F996ED4A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800F6F-935E-384F-8862-736A0BFE868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EA8A91C9-70EA-1A47-A2DA-571F1E5B645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CD60C69D-F293-A440-BE31-9BD83CEC21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F23A30-BDCB-0942-92F9-B51D3B773F61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BF7DC5-2197-FC47-B252-436D09CDD8D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7A0F51-5AF8-C345-87B7-4420D97A8B7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D3A193-6214-1341-8396-A43E933F1D20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434288-3019-E147-911C-68E4140C4545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03FC04-8B2D-5441-95AF-78EA15801AA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4DE08C-DA99-7A4D-9BE5-A4334313DCF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442ACC-E10E-AF44-BE7F-09722039706D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6B82D3-BBF9-C142-90C0-86530CE1CA6E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84F3A-E5DE-BE42-B752-1A97E5B43525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684710-E196-AD45-9B12-BFFA396EC051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5B95A763-CA1C-C14F-8FE4-B66D2C675772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7248B7-5857-E64D-8CCC-36EF6EFAE95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46274B1E-0663-8248-9C38-B2CA386BB923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E1FC5CC-19B8-404E-8207-0A05D6ACA9A4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2DDF1935-EA54-AB4E-BCFB-5D608D5EF25F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6BDA9C1-AE9A-2547-8A67-EB7AED1C97F0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CEAA4D0-DCA4-C346-9180-E49A8E443E5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7D0E19C-8382-3940-98B6-02198FF2630D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9197589-AB4D-D34A-83BF-938D7FA3AD1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5406B33A-6CA2-9B4C-8724-8607FE047F0A}"/>
                </a:ext>
              </a:extLst>
            </p:cNvPr>
            <p:cNvCxnSpPr>
              <a:stCxn id="50" idx="6"/>
              <a:endCxn id="58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8A2DE3-1F64-1241-968C-45163EA1935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B7A1EF0-7076-E440-BAA1-E502AD9C78D1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7ABE73-18C0-B843-97B3-F94CB6DA1605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510A3A7C-F403-4747-B8C7-D1EB37792839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5DD3C3-8038-5349-9CA4-05F70B6AF327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6AF6A1-4192-F640-B997-694657A47685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9C53D6D-E8FA-F146-8749-76FFBE5219DC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645284C-93FE-CE4A-AE8B-72955EA29C9D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271DBC6-DD74-EC4A-A436-FAFF3BE665A6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C519590-9827-A844-A0B0-E9DD3D31224A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8D51878-B37E-3742-8F84-30D082DCF9C1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6CA4B70-6FED-604D-BD69-EA63530EBC83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C0FE8EA-BD1E-A54A-948F-FA3B2F73FFF5}"/>
                </a:ext>
              </a:extLst>
            </p:cNvPr>
            <p:cNvCxnSpPr>
              <a:cxnSpLocks/>
              <a:stCxn id="52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96825C-AD80-C540-AB70-31FE82A5129C}"/>
                </a:ext>
              </a:extLst>
            </p:cNvPr>
            <p:cNvCxnSpPr>
              <a:cxnSpLocks/>
              <a:stCxn id="52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9FC4CF-1F7F-9644-BC3F-8C47A4F6DD0B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61F70D8F-CCC9-0747-B03A-93EB4C01BFE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658E1D35-3466-9746-AA1A-67B124457651}"/>
                </a:ext>
              </a:extLst>
            </p:cNvPr>
            <p:cNvCxnSpPr>
              <a:cxnSpLocks/>
              <a:stCxn id="51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23A55CFE-98AF-0347-8A47-0EDCEF33F173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42">
              <a:extLst>
                <a:ext uri="{FF2B5EF4-FFF2-40B4-BE49-F238E27FC236}">
                  <a16:creationId xmlns:a16="http://schemas.microsoft.com/office/drawing/2014/main" id="{DF72570F-2713-3542-8574-A1A47DDEFC22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6D7A884-2161-FF48-A2AF-6AEC44F83F1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DAD4A09-6E7C-9E4D-A78F-16B2A0EDB2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FBE1EC-45A9-3040-A064-E671F4A3757E}"/>
                </a:ext>
              </a:extLst>
            </p:cNvPr>
            <p:cNvCxnSpPr>
              <a:cxnSpLocks/>
              <a:stCxn id="95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0930B9A-CB69-8041-B254-B4FA02BB5D63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38D89F-69C7-7947-B387-90971402CFF0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AC18CA7-7E94-9041-AA7B-EA00C70D7105}"/>
                </a:ext>
              </a:extLst>
            </p:cNvPr>
            <p:cNvCxnSpPr>
              <a:cxnSpLocks/>
              <a:stCxn id="58" idx="5"/>
              <a:endCxn id="100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0819C6E-082F-A241-81C9-8A96E2A5550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529F74-A15B-1C45-84A2-93E30D066250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04AFBF-7B57-8541-9CA2-DDDBA68DA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ABD259-1CED-724F-8BE1-0B23BB375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6942CA-26A6-CF48-A7D7-754CEEB74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F7DBF2-EA02-C64B-99FA-82B98842EC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5146E9-2896-7248-99DD-9F33C3A4F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FBD43F-3A07-3440-94CA-1C170A00B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F55C03A-3D48-9542-9A39-5E22EA78E9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9E2A14-0F0B-224C-B2BA-D8F5475A9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B9725D-343B-DB4B-A8F7-9CD0F04BF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4087E7-096B-1847-AF4B-BCFE380E5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249665A-7C6A-BD43-8696-AF890AA43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2CF00-CB71-A9E2-8A5E-A382C25C44E0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F2CF00-CB71-A9E2-8A5E-A382C25C4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9618947-7E2C-B98B-7B12-25B85D04B420}"/>
              </a:ext>
            </a:extLst>
          </p:cNvPr>
          <p:cNvSpPr txBox="1"/>
          <p:nvPr/>
        </p:nvSpPr>
        <p:spPr>
          <a:xfrm>
            <a:off x="5458920" y="1194659"/>
            <a:ext cx="19831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A4CF2-6E91-D0A5-24F0-40AF1D128791}"/>
              </a:ext>
            </a:extLst>
          </p:cNvPr>
          <p:cNvSpPr txBox="1"/>
          <p:nvPr/>
        </p:nvSpPr>
        <p:spPr>
          <a:xfrm>
            <a:off x="5461148" y="1667526"/>
            <a:ext cx="2384627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867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ED65-E4D5-A2FA-133E-AD28BACCB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A8507-A195-098B-B8CC-A4BC4B17C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69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623DAB-7530-C342-AE6D-0A79F7D95AB5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34FFF08-CEFD-304D-ABE2-2F63F01BD73C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FB3BCF-77F3-8241-A74D-D4B3C24B5EF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BDFDA1-2B17-6A4D-ABF0-3BBDBDF6A904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9A44A-BDCC-4845-9BEF-DFFA4C3335C0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24D0E515-3136-4F4E-AF45-6872C28C17C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04E2BBD-FCC6-6147-A0DC-208825E61939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BC60B8-FC42-CB42-968F-DC8DEC74F86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962119C1-CFA8-DE46-9BCC-9A2C3B0B36AD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1C2FE012-4B88-C54B-BD65-1C7BF7471B2A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9EB7FC-42AE-7743-8E39-45822E0F3A1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97BE11-FC34-3244-BC2B-579B2D34D18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07D25C-0BB0-5A4D-87B6-D5DBDF80FAF5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0646968-5583-5148-98F3-3E17007D619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464B53-7E48-4640-B0CC-82A8FCFDF3A8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3B8DC10-1C2E-CC4B-8B7C-2CB06D83418D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5F9C04E-0C98-6744-B247-5751E7AE72D1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B8C61A-A7D8-4C42-8309-EE4C01466BB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BE38B2-B1E6-8D41-AF93-49134104B509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B99959-F5AA-184C-9197-FFC97E85B1E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F77A5F-3798-1C4F-A2B6-13A5A9B3DFB1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B6E4F4-1EC3-0446-BEA6-17D251C6B8D8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6" name="Straight Arrow Connector 30">
              <a:extLst>
                <a:ext uri="{FF2B5EF4-FFF2-40B4-BE49-F238E27FC236}">
                  <a16:creationId xmlns:a16="http://schemas.microsoft.com/office/drawing/2014/main" id="{AE3F2309-2ECD-304C-957A-05F9A4CDB79D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D9C6D5-B0DB-B949-B447-D4F8F270CCB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E24C092-9B29-7B4E-9E32-40EBE1A89849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E1572A1C-E446-A642-8338-2241C979F3C6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42">
              <a:extLst>
                <a:ext uri="{FF2B5EF4-FFF2-40B4-BE49-F238E27FC236}">
                  <a16:creationId xmlns:a16="http://schemas.microsoft.com/office/drawing/2014/main" id="{67B6B778-4E9B-F946-8AF2-B08AE167DAF3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136E77-BD18-2042-9A4F-C1D513F0BD0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358B82E-9A9E-194F-9185-33111B7AFBAF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882C1DC9-B111-6642-80C0-705AE312BA6F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C9081B-9B10-5542-8460-FA67BAC97A92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2375CEE6-753C-9D4E-8BD5-41E2AEEA6E3A}"/>
                </a:ext>
              </a:extLst>
            </p:cNvPr>
            <p:cNvCxnSpPr>
              <a:stCxn id="52" idx="6"/>
              <a:endCxn id="60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981880-89D4-6040-8454-68A5B53A7630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20CEEB-B7FD-1842-9676-36824EF60E7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CA93D6-3535-F346-839F-DD835DEDB55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C7252703-A3B9-AC41-B48E-A04449619057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65F4675-EFA0-4246-B0F0-1216C3BBFD8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EDEA658-545A-1F47-AEE9-E4EFB863C94E}"/>
                </a:ext>
              </a:extLst>
            </p:cNvPr>
            <p:cNvCxnSpPr>
              <a:cxnSpLocks/>
              <a:stCxn id="60" idx="4"/>
              <a:endCxn id="97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D83833E-6996-4342-A5C1-DAE5FBCD8666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DE46D86-8658-804E-9C9F-18D2D08A127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E71ACCE-D437-1F4B-967A-F17D98306646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710A628-973C-FA40-BA0C-F92D9329CE4A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EAAFB7-65D3-1B41-B9DB-ECEAC3C83FB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1DEAAC8-029A-C44C-9486-E914CCF0006B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3E4B0D-6DC2-3D47-9BD7-5D5DFBB44397}"/>
                </a:ext>
              </a:extLst>
            </p:cNvPr>
            <p:cNvCxnSpPr>
              <a:cxnSpLocks/>
              <a:stCxn id="54" idx="7"/>
              <a:endCxn id="61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7CBAD05-EED7-A74D-84C6-B071F07B0DEF}"/>
                </a:ext>
              </a:extLst>
            </p:cNvPr>
            <p:cNvCxnSpPr>
              <a:cxnSpLocks/>
              <a:stCxn id="54" idx="7"/>
              <a:endCxn id="64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42F838-1115-3744-9368-46B101A47BB2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D6ED48C-17B6-5F4A-84AF-EA861CE8C5D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EC796009-6134-B44E-801B-A8D8A2EA429F}"/>
                </a:ext>
              </a:extLst>
            </p:cNvPr>
            <p:cNvCxnSpPr>
              <a:cxnSpLocks/>
              <a:stCxn id="53" idx="6"/>
              <a:endCxn id="61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6FDEB8EF-832C-4544-9F98-8705923E53A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42">
              <a:extLst>
                <a:ext uri="{FF2B5EF4-FFF2-40B4-BE49-F238E27FC236}">
                  <a16:creationId xmlns:a16="http://schemas.microsoft.com/office/drawing/2014/main" id="{15791A88-F2C5-1743-BE6D-83D2FCF8DD74}"/>
                </a:ext>
              </a:extLst>
            </p:cNvPr>
            <p:cNvCxnSpPr>
              <a:cxnSpLocks/>
              <a:stCxn id="53" idx="6"/>
              <a:endCxn id="64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B4E70B5-8015-FD49-9ECA-CFD0FB61200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FC48FB6-5C6D-754D-8FDF-458561A11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61227102-7F24-9E42-90B9-284CA2A26655}"/>
                </a:ext>
              </a:extLst>
            </p:cNvPr>
            <p:cNvCxnSpPr>
              <a:cxnSpLocks/>
              <a:stCxn id="97" idx="4"/>
              <a:endCxn id="61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7F59A2-CC8F-7944-8325-DBDC159CB37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C86416-A74D-8746-8282-F1FF54E42615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201F120-33E6-7C44-AC83-598358DD5094}"/>
                </a:ext>
              </a:extLst>
            </p:cNvPr>
            <p:cNvCxnSpPr>
              <a:cxnSpLocks/>
              <a:stCxn id="60" idx="5"/>
              <a:endCxn id="102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12C8C87-5490-DD42-A08F-3E42A8EEA9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FCFA1B1-E4F8-C74F-BAE2-4B5C3C42BBE5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10D6042-FA62-6841-82A6-780267622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7C2426-8346-1542-B7CD-81B820FC0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2D1AEE0-E2B1-A240-93A5-1BD3E74F9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3DEA58A-1E36-6240-87E9-B732E33DB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6AD02E2-0B7C-B340-A736-06E793936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99A9AD4-9A3D-D947-9EAF-DB6D29240B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220AC0E-7A3A-0F43-9084-AA34022E2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89F637F-B6F9-7546-8C69-278EE0FCA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39D0FC-AC1F-0E4F-BD1F-E61CB984D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8695385-22CE-544A-BE9E-09DDF4885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34F136F-8EB3-C747-9D87-3F1283F6C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B345DF-BF6D-CF69-289E-6260DAFA7DD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B345DF-BF6D-CF69-289E-6260DAFA7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45535DC-5580-71AE-B831-F44BBF406D30}"/>
              </a:ext>
            </a:extLst>
          </p:cNvPr>
          <p:cNvSpPr txBox="1"/>
          <p:nvPr/>
        </p:nvSpPr>
        <p:spPr>
          <a:xfrm>
            <a:off x="5458920" y="1194659"/>
            <a:ext cx="198310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move⟩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1970-DBC1-1353-DA1C-CB9E1A469A94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 </a:t>
            </a:r>
            <a:r>
              <a:rPr lang="en-US" dirty="0">
                <a:cs typeface="Times New Roman"/>
              </a:rPr>
              <a:t>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0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9D330-887B-2845-AEB3-4AE2700FD6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45FFDA11-E680-B299-DCE5-B05A80FA9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D1DC1-D958-B149-8F26-2A2D900F6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7" y="3534990"/>
            <a:ext cx="1958905" cy="1568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01" y="3606028"/>
            <a:ext cx="2143330" cy="14262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2572765" y="4145001"/>
            <a:ext cx="491273" cy="34834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3EBD9B-74BF-BCE7-521F-2ACC0C089B35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568F0E-3210-E859-2407-5B9B1AE85E41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2DE72A-F90C-B0D0-F3D0-8206DA6EA759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AC3F29-030F-3D67-6655-0C54BCBCBE01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2E69B-5EAB-8302-F801-A91C6A421757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3FE5BF-70C7-5106-42EC-8984C3D62E65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9488E3-2B20-5B5D-1D85-4745C450B214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918BFF-4413-DE3B-964F-F5C74E55BF00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2FD07-697B-D146-C335-F117357061E8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096ED-21F7-A3BB-A70F-7B74A3B9D86D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9" name="Straight Arrow Connector 30">
              <a:extLst>
                <a:ext uri="{FF2B5EF4-FFF2-40B4-BE49-F238E27FC236}">
                  <a16:creationId xmlns:a16="http://schemas.microsoft.com/office/drawing/2014/main" id="{8FC9F8CF-E9F8-8BDF-AAF6-3A12FA7E6FA3}"/>
                </a:ext>
              </a:extLst>
            </p:cNvPr>
            <p:cNvCxnSpPr>
              <a:cxnSpLocks/>
              <a:stCxn id="49" idx="7"/>
              <a:endCxn id="50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6F6401-1110-18DB-C36A-D397C7ADF034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0F36DC1A-049E-E0F2-87E9-68E9F414808B}"/>
                </a:ext>
              </a:extLst>
            </p:cNvPr>
            <p:cNvCxnSpPr>
              <a:stCxn id="50" idx="6"/>
              <a:endCxn id="52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4E45855-31E2-44F6-8DF8-B487B72DD083}"/>
                </a:ext>
              </a:extLst>
            </p:cNvPr>
            <p:cNvCxnSpPr>
              <a:cxnSpLocks/>
              <a:stCxn id="51" idx="1"/>
              <a:endCxn id="50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42">
              <a:extLst>
                <a:ext uri="{FF2B5EF4-FFF2-40B4-BE49-F238E27FC236}">
                  <a16:creationId xmlns:a16="http://schemas.microsoft.com/office/drawing/2014/main" id="{E85510F4-D194-1808-5FA1-1666D19B7F14}"/>
                </a:ext>
              </a:extLst>
            </p:cNvPr>
            <p:cNvCxnSpPr>
              <a:cxnSpLocks/>
              <a:stCxn id="50" idx="6"/>
              <a:endCxn id="53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936442-835D-8A94-09F0-A271BFA4265E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13C5C-AE03-7ED0-96CC-EBC679CE377B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B20BCD67-963F-9A16-2985-EFF29AE3FC2A}"/>
                </a:ext>
              </a:extLst>
            </p:cNvPr>
            <p:cNvCxnSpPr>
              <a:stCxn id="52" idx="2"/>
              <a:endCxn id="50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9E486-810E-E7F8-7F8E-1C0E0E4F016F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428575A1-606B-3129-251D-002E7E5B280C}"/>
                </a:ext>
              </a:extLst>
            </p:cNvPr>
            <p:cNvCxnSpPr>
              <a:stCxn id="52" idx="6"/>
              <a:endCxn id="55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D56372-25C0-C353-FD2B-78E0B5AA7DA5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5C1DB7-17D0-1951-B1D3-653C17F4E46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4ABF69-65C9-5C66-D141-FCC5415DC464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9BD7DB49-C735-BAE1-0B30-F85C983D11B9}"/>
                </a:ext>
              </a:extLst>
            </p:cNvPr>
            <p:cNvCxnSpPr>
              <a:cxnSpLocks/>
              <a:stCxn id="52" idx="6"/>
              <a:endCxn id="56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2EA82B0-6E66-6DF8-8088-191AC97364E5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E13CEAB-183B-7105-1F3D-C0C08C613D77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3F5588-8E5E-88C4-6E69-C48F188AE15B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0C64393-CAC9-2F28-2B3D-4442E18E06F9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B8E5871-8C5F-4B81-E2FA-6DAA88F26AD6}"/>
                </a:ext>
              </a:extLst>
            </p:cNvPr>
            <p:cNvCxnSpPr>
              <a:stCxn id="51" idx="7"/>
              <a:endCxn id="52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F32EDAE-CCEF-B0A2-82D1-413B4D2C333C}"/>
                </a:ext>
              </a:extLst>
            </p:cNvPr>
            <p:cNvCxnSpPr>
              <a:stCxn id="51" idx="7"/>
              <a:endCxn id="53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8C7B4E-5500-E188-69E1-ED845CEE277D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B2EFB71-AD9A-9F0B-771E-C5385B757089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B62825C-F887-C972-CEEE-BCBA07C1C9F1}"/>
                </a:ext>
              </a:extLst>
            </p:cNvPr>
            <p:cNvCxnSpPr>
              <a:cxnSpLocks/>
              <a:stCxn id="54" idx="7"/>
              <a:endCxn id="56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6EBB1F3-1E60-A02A-F809-122C0A9FE257}"/>
                </a:ext>
              </a:extLst>
            </p:cNvPr>
            <p:cNvCxnSpPr>
              <a:cxnSpLocks/>
              <a:stCxn id="54" idx="7"/>
              <a:endCxn id="57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BE205C-87B8-7C71-E3F8-FCE79E1DBCF0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3C6AD22-5F00-45A9-B7D8-826E8450EC49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36DD94F9-A971-4726-981E-78A01FF23CEE}"/>
                </a:ext>
              </a:extLst>
            </p:cNvPr>
            <p:cNvCxnSpPr>
              <a:cxnSpLocks/>
              <a:stCxn id="53" idx="6"/>
              <a:endCxn id="56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9F5DB3FB-2BF8-8CA5-951D-3DA3EBDA3A7B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2">
              <a:extLst>
                <a:ext uri="{FF2B5EF4-FFF2-40B4-BE49-F238E27FC236}">
                  <a16:creationId xmlns:a16="http://schemas.microsoft.com/office/drawing/2014/main" id="{5966B524-05C5-F108-519B-FF56479D3127}"/>
                </a:ext>
              </a:extLst>
            </p:cNvPr>
            <p:cNvCxnSpPr>
              <a:cxnSpLocks/>
              <a:stCxn id="53" idx="6"/>
              <a:endCxn id="57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C2A903A-2ED7-A4CB-E508-EE85F78360B0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6520E0B-D754-0909-28B9-6A3F771B6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DB7BB69-E277-BDC9-7662-9EEA20872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BD7614-AC4F-7768-0DFD-F34E5E3F7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A2742A2-B0B7-BD25-B420-3F50E834F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72A43D5-2672-F65C-33AE-305C2B52B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538B88-3330-F8C0-EE32-7476CA007E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3FAA35B-2649-8510-9126-3612C07F5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B4C985-9141-CEDE-6995-815843EFC5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26323B7-8539-C8B2-D3D9-1557885E2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3145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2CBAE-56B7-E115-04D2-9A5CEEBAF8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72503-5A03-CBC0-6545-9DC8B2A2A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A011A-6FF3-A944-8529-A156A53C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70</a:t>
            </a:fld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2F652-9116-334B-968E-040A53683888}"/>
              </a:ext>
            </a:extLst>
          </p:cNvPr>
          <p:cNvGrpSpPr/>
          <p:nvPr/>
        </p:nvGrpSpPr>
        <p:grpSpPr>
          <a:xfrm>
            <a:off x="5418000" y="1191600"/>
            <a:ext cx="6433777" cy="4709585"/>
            <a:chOff x="2369815" y="1667330"/>
            <a:chExt cx="6433777" cy="4709585"/>
          </a:xfrm>
        </p:grpSpPr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B49AA64F-FD9F-454D-AFD5-F8DD07672439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BC1A89-04CD-9443-B538-C771C34ACD08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F1AE42-C2DE-B14E-9ED0-F2C6695A641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AB29C2-0B6A-8C48-9DF7-2DB59120A74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6113974A-F67E-AD41-BD74-62CDFBED4D6A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E73A006B-7D55-4A4B-AF9F-8F7CB5214B01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BBE9D1-7932-9448-8858-AE176C75F5F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9667AD60-F77D-D64A-88B0-CA8210910DF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9ADE8A74-E70D-5943-AE5E-41037319E41C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873DC5D-5E55-E241-AEF2-DF947CD3B8A3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216C11-F4F1-454B-9E18-DCAFF07D324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951035-04A2-5046-B25E-CE56A39B1D3C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43E6F2-3051-2D44-9F2F-4BADC4C7B2EE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794080-A847-5745-866D-C56C4FD698AF}"/>
                </a:ext>
              </a:extLst>
            </p:cNvPr>
            <p:cNvSpPr/>
            <p:nvPr/>
          </p:nvSpPr>
          <p:spPr>
            <a:xfrm rot="16200000">
              <a:off x="7446297" y="2296669"/>
              <a:ext cx="1153999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CED4B6-7274-4B4B-9248-7FCC46505363}"/>
                </a:ext>
              </a:extLst>
            </p:cNvPr>
            <p:cNvSpPr/>
            <p:nvPr/>
          </p:nvSpPr>
          <p:spPr>
            <a:xfrm rot="13231035">
              <a:off x="7764967" y="2105679"/>
              <a:ext cx="1038625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50BD66-A9E4-B64A-A989-2BF7569FBB4E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7AA9979-94A4-CD4D-BBD6-818CD1B62ED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B1FF41-3958-B249-8A84-923BF1A1B32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74370E-663D-1F45-BB1D-210FDDFF9F32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1B599F-B119-4049-88F4-AF51FEDB67FA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0129124-5316-5E4B-BAE3-2539041ABDE3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7" name="Straight Arrow Connector 30">
              <a:extLst>
                <a:ext uri="{FF2B5EF4-FFF2-40B4-BE49-F238E27FC236}">
                  <a16:creationId xmlns:a16="http://schemas.microsoft.com/office/drawing/2014/main" id="{1912D2CA-5A7E-884E-8FF7-3B04E2C90412}"/>
                </a:ext>
              </a:extLst>
            </p:cNvPr>
            <p:cNvCxnSpPr>
              <a:cxnSpLocks/>
              <a:stCxn id="47" idx="7"/>
              <a:endCxn id="48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77B7CF-F55A-9648-85BE-EA4668421738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155B5ED7-D2D6-DD4A-934E-046AFA29A281}"/>
                </a:ext>
              </a:extLst>
            </p:cNvPr>
            <p:cNvCxnSpPr>
              <a:stCxn id="48" idx="6"/>
              <a:endCxn id="53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04475876-0B79-4742-98B5-958579F5C029}"/>
                </a:ext>
              </a:extLst>
            </p:cNvPr>
            <p:cNvCxnSpPr>
              <a:cxnSpLocks/>
              <a:stCxn id="49" idx="1"/>
              <a:endCxn id="48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42">
              <a:extLst>
                <a:ext uri="{FF2B5EF4-FFF2-40B4-BE49-F238E27FC236}">
                  <a16:creationId xmlns:a16="http://schemas.microsoft.com/office/drawing/2014/main" id="{D478D05A-58C7-BB42-B9FF-449924E8BB51}"/>
                </a:ext>
              </a:extLst>
            </p:cNvPr>
            <p:cNvCxnSpPr>
              <a:cxnSpLocks/>
              <a:stCxn id="48" idx="6"/>
              <a:endCxn id="54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B562A61-6DAB-CB49-BB4F-301AA27F271C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EF82068-AAFC-B948-AEC7-1D82D2DD5C7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60B62F03-FAEE-A84E-875F-16E70E1C49D2}"/>
                </a:ext>
              </a:extLst>
            </p:cNvPr>
            <p:cNvCxnSpPr>
              <a:stCxn id="53" idx="2"/>
              <a:endCxn id="48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BFE4C73-7D18-2B48-A95D-A82B599002C6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71F472B4-7521-0F4C-A3AA-BBB62AA8DCC2}"/>
                </a:ext>
              </a:extLst>
            </p:cNvPr>
            <p:cNvCxnSpPr>
              <a:stCxn id="53" idx="6"/>
              <a:endCxn id="61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6FCE89-1408-F84C-B959-2FF8C9366D2F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7A4CE3-3780-8B42-9B5C-4CC7CA9A7953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2777B8-8619-0F4C-B191-D813B1AAA7F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057962BB-0238-D843-B03C-35D508E8CB1B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2283BE1-1D01-1048-A1B9-7A5D6C73830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60D76C9-2CC8-7B46-974C-5EE026B29A40}"/>
                </a:ext>
              </a:extLst>
            </p:cNvPr>
            <p:cNvCxnSpPr>
              <a:cxnSpLocks/>
              <a:stCxn id="61" idx="4"/>
              <a:endCxn id="98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C7574A4-121B-5A45-81C8-A12508A6F5C9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6F61D0F-0C98-BC47-80E2-7D1A5EF70833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96DB1CA-B455-E74A-8661-E5C70846BFF6}"/>
                </a:ext>
              </a:extLst>
            </p:cNvPr>
            <p:cNvCxnSpPr>
              <a:stCxn id="49" idx="7"/>
              <a:endCxn id="53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7C681E9-A251-0F4B-938F-024236FFF42C}"/>
                </a:ext>
              </a:extLst>
            </p:cNvPr>
            <p:cNvCxnSpPr>
              <a:stCxn id="49" idx="7"/>
              <a:endCxn id="54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04A7CB-26F1-EA48-87F2-B05E86A8D9CB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B820FFE-7621-A84E-8B0D-16177B85B501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A99D1C6-6FCB-9D46-987E-92968E1DBB8E}"/>
                </a:ext>
              </a:extLst>
            </p:cNvPr>
            <p:cNvCxnSpPr>
              <a:cxnSpLocks/>
              <a:stCxn id="55" idx="7"/>
              <a:endCxn id="62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DED1CED-FF37-8148-B389-BCAE1D51A40D}"/>
                </a:ext>
              </a:extLst>
            </p:cNvPr>
            <p:cNvCxnSpPr>
              <a:cxnSpLocks/>
              <a:stCxn id="55" idx="7"/>
              <a:endCxn id="65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EC60EF-C39F-8944-AA99-042251FA8C32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3DCBDE6-7D35-5C42-806E-91D99A71C4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Curved Connector 92">
              <a:extLst>
                <a:ext uri="{FF2B5EF4-FFF2-40B4-BE49-F238E27FC236}">
                  <a16:creationId xmlns:a16="http://schemas.microsoft.com/office/drawing/2014/main" id="{0D86363B-D8E6-3A42-A0DB-929485107225}"/>
                </a:ext>
              </a:extLst>
            </p:cNvPr>
            <p:cNvCxnSpPr>
              <a:cxnSpLocks/>
              <a:stCxn id="54" idx="6"/>
              <a:endCxn id="62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15C01108-9098-5546-BBB6-61D2A0C0A99A}"/>
                </a:ext>
              </a:extLst>
            </p:cNvPr>
            <p:cNvCxnSpPr>
              <a:cxnSpLocks/>
              <a:stCxn id="55" idx="0"/>
              <a:endCxn id="54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42">
              <a:extLst>
                <a:ext uri="{FF2B5EF4-FFF2-40B4-BE49-F238E27FC236}">
                  <a16:creationId xmlns:a16="http://schemas.microsoft.com/office/drawing/2014/main" id="{D617CFD0-9EA4-9441-8E52-B8F8BB62CE51}"/>
                </a:ext>
              </a:extLst>
            </p:cNvPr>
            <p:cNvCxnSpPr>
              <a:cxnSpLocks/>
              <a:stCxn id="54" idx="6"/>
              <a:endCxn id="65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5B0426D-4303-0C46-9576-F17615620097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E514DFE-69CE-8945-A5CE-4602CD6847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7C125DA7-91E3-3847-AB20-6D4696BD53AB}"/>
                </a:ext>
              </a:extLst>
            </p:cNvPr>
            <p:cNvCxnSpPr>
              <a:cxnSpLocks/>
              <a:stCxn id="98" idx="4"/>
              <a:endCxn id="62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DCC6E1E-22BF-4E48-8AA6-2F5231DB275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906A839-8C84-8348-885D-3F917BC2FC6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3CC120B-6EAD-1346-8EA6-C5F63498E5B0}"/>
                </a:ext>
              </a:extLst>
            </p:cNvPr>
            <p:cNvCxnSpPr>
              <a:cxnSpLocks/>
              <a:stCxn id="61" idx="5"/>
              <a:endCxn id="103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0DA28E2-3CAF-8040-8CB7-19D225C7DC7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941D49D-5A56-9448-A74A-56DB158CFA04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63D233-343C-8640-98D1-3F1470B4A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2F647E-99EC-0C41-A0B5-802AB66A1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4E6922-94C4-7B40-A5F6-B273212CA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AC510F-9518-CE4C-B211-717BA3B1D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1338B66-B703-5F47-A9A7-013F102807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B3A1AD-0AFC-354B-921C-F3F7F5421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DFAD43-5D90-274D-B640-2105879D4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3AAE2D-5BE2-2E48-9006-6925A4A30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C988994-7CAC-F34B-A18E-9C9E934CC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E658EE-5D89-D44C-A488-6692F7162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3A4C44D-ED21-E94B-9E99-EAB95F539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A958109-2242-ED42-BBFB-2B5C0143133E}"/>
              </a:ext>
            </a:extLst>
          </p:cNvPr>
          <p:cNvSpPr txBox="1"/>
          <p:nvPr/>
        </p:nvSpPr>
        <p:spPr>
          <a:xfrm>
            <a:off x="11684487" y="206725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E1BE06-46E9-BED4-EA26-5C9C56357F4E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E1BE06-46E9-BED4-EA26-5C9C56357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004B134-0D42-2831-4038-10D0465DD57B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36F5B-FF16-7E25-3F3F-E5460A4F06F6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(transit3,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31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889A3-0936-02D1-EB49-05BE785DDC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6AC8-D3D3-E5F7-FAD6-636408EAB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71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6CFE13-FA28-B44B-B0CA-F2DA8A20BFA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691D071E-7F8A-6C42-AF61-B9A28B7F555F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1562F5-9DB5-354B-BB8F-41C463BF3E34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FF6E145-79D8-874E-B5FA-C5E0947B4D8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EA6AAE-530C-004B-8A28-F438FFFF6A54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0322D617-6816-D443-AD94-748DB3CF224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804FF160-CB87-F640-AC0A-F5B39E5E3B7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B929BB-A1F7-9E4B-9FE0-8A1AD1A1F833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FAE8463F-9EB7-9847-97DC-C8D0ECECF444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7F7C8EB-0279-2F41-998C-9A9638FDB9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C359961-3A55-0244-8B3B-DE76D362C647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6ADB0E-D152-414E-AB1F-829A77258F62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313A07-C969-F34E-865E-771CC8224509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E83721-BC78-B449-8018-BE7EF766238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5CAF67-A650-254B-AC2F-A38D7BDC7B7D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7203AA-2869-F243-9B25-B629A6400E58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9A7D7E-3F2D-E648-A1F2-28EE67381EC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10F6A8-B9A0-884F-8FF4-8997B89560BA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AFEB2-0A93-DE4A-A7C0-B6950D0D019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B5A7B3-9140-FF42-8819-FCE2514E19C6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094EDE1C-FF7C-6D4F-A225-FECFA5985487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8C124C1-5644-7146-A3AB-2FCEA64E155E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77247A2D-5B09-3F4D-9C0F-7AE456F498A7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A1339DB-C3AC-8C44-9070-84D665652E42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367C8D56-4E8E-3543-B56E-240631A9FE26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1D906C-2082-B948-A967-BF756B07ED7C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1D8D72-A96E-2641-930F-130F4A5E1BD1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AE87BBF7-E53D-714C-87F9-00098C57C3D3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90348E-021F-EF42-A1D4-735DFFC949E2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86DA155D-D57C-CD40-BA9F-B762C36B4DA1}"/>
                </a:ext>
              </a:extLst>
            </p:cNvPr>
            <p:cNvCxnSpPr>
              <a:stCxn id="51" idx="6"/>
              <a:endCxn id="57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8DCE68-814A-FA4A-BFD9-465B1231A214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21938C7-1465-3C47-B058-D64140751754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E0CF96-744D-D840-A283-B3FF3D2B6FF6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AA5625A9-E4A7-E34E-B59C-D6F5D7EF4E23}"/>
                </a:ext>
              </a:extLst>
            </p:cNvPr>
            <p:cNvCxnSpPr>
              <a:cxnSpLocks/>
              <a:stCxn id="51" idx="6"/>
              <a:endCxn id="58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78C0BED-292A-3746-AF53-9D88BE7E65BE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0748B6-9B57-9D44-85DB-013CDD91488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DFCD763-E92A-F542-8C04-40D826DE3C92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19506C6-9B2C-F045-AA3A-FD5A3ED6758F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1BEE399-34A9-5E40-94E6-45AEA56F3499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6237DC6-B703-7A4C-84FD-4CFB27F81C6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7C169F1-75CE-CE4E-B068-6921918B882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39A41E0-88A9-414B-A6ED-E6C854FA4138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22A1703-AE30-AC44-BA94-040571013954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DA5074-FF92-314E-A5FC-C7B8410BB916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93D8237-C582-1449-91D8-C559180FA1D3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782546E4-4664-754E-AAE1-5679D69A23BA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29ADD12C-22E9-904F-90D4-B86CA59FAE03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42">
              <a:extLst>
                <a:ext uri="{FF2B5EF4-FFF2-40B4-BE49-F238E27FC236}">
                  <a16:creationId xmlns:a16="http://schemas.microsoft.com/office/drawing/2014/main" id="{5E499BA0-4D4B-DA4D-A495-366527BF74AE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A69D1D-E516-1F40-85A3-3FFC21870C5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E20AAF-EB6B-EE4D-80CF-A931585A14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D9902D-D648-454A-8632-871D05D4D70C}"/>
                </a:ext>
              </a:extLst>
            </p:cNvPr>
            <p:cNvCxnSpPr>
              <a:cxnSpLocks/>
              <a:stCxn id="93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56D4926-30B1-4C43-A0D4-0E422DF3B9B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60F79C-2455-2F42-B69A-76406909A28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08350ED-AE0A-494A-B2FB-38B201FB22B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D8C16A-E174-4846-8E37-17C306CE6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4E3EE9-D8B6-EF4D-81FD-B063B76712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C1A4DEA-1792-4843-9C70-74833294F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3ADC85-4611-2147-9F05-EED93EC9C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D63F74-CF40-D844-8318-0DEB82F7B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8990E5-3504-674A-B1DF-6AFD4B9D4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A008FAB-9CDB-7A43-8209-701084362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50D6C4-D3F4-B849-A1C6-23546C28C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5F86F1-1FA4-944E-AFDB-70F669961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D438321-6240-3C4A-A5AD-A91DCEA24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6E0992-0BE9-A645-A891-B2D1D144C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/>
              <p:nvPr/>
            </p:nvSpPr>
            <p:spPr>
              <a:xfrm>
                <a:off x="8273933" y="539263"/>
                <a:ext cx="1977798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move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6A74B5-B063-D440-93C8-FBD32656C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33" y="539263"/>
                <a:ext cx="19777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A60FCF-B12B-E844-AE7D-029C5288A3EC}"/>
              </a:ext>
            </a:extLst>
          </p:cNvPr>
          <p:cNvCxnSpPr>
            <a:cxnSpLocks/>
            <a:stCxn id="35" idx="2"/>
            <a:endCxn id="57" idx="2"/>
          </p:cNvCxnSpPr>
          <p:nvPr/>
        </p:nvCxnSpPr>
        <p:spPr bwMode="auto">
          <a:xfrm>
            <a:off x="9262832" y="1185594"/>
            <a:ext cx="1657336" cy="41933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7E8ED0-664E-B70B-8BD8-184B7907EB78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7E8ED0-664E-B70B-8BD8-184B7907E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74BE9A-3A25-11E1-1BBD-D61374CF8BBC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41917-FF7D-CA9C-3ACD-3E9E1063CBB2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(transit3,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3369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CCC26-BD28-8795-718E-824DB34D87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A2370-1AA9-EDCE-D0D4-71305498D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72</a:t>
            </a:fld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4F54DC-C0FC-0F4F-A228-0113076108C8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8DB1DFFB-0942-1043-910F-71D2DA453825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435E49-7DFB-C14D-8E55-8EC6532DBD4E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2A54F3-4B64-0A45-8A7C-C9C81123A631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98C8B7-58BF-CD43-97F4-8DA17A0E2136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84BC3C16-85F6-EE4B-A17E-4AE4BA7FECB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F4A47D1-31AD-4649-AC31-570797356814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DCFAC7-8760-8647-9716-8DD5E9B149B0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F6B94267-B9AC-954E-8C44-E36E62D9BCE1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4B969752-70B6-2740-8E6B-E616B23E9B8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826E6-A5FF-E74C-89A4-CCAE95E54985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9C2938-DF8D-2C47-BAAF-2C28AD603B81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F44A1-B56A-C64F-8949-928FC6EBF81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130A94-AB34-E948-A161-4957FE5A84C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73E4FA-DF8D-AD45-A425-6CA064A9B7A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4E6D48-9DFE-C641-89B4-C641EA267DF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4E23D8-D6A9-E742-B6C3-583DE3D4D9BF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F23B43-5EC1-CF44-9505-56FBE0858DF3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1DB4AF-BFDB-DB48-99E2-DADB7FB3F07F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8F2246-43E9-D74C-8A43-EFEA6B04640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2" name="Straight Arrow Connector 30">
              <a:extLst>
                <a:ext uri="{FF2B5EF4-FFF2-40B4-BE49-F238E27FC236}">
                  <a16:creationId xmlns:a16="http://schemas.microsoft.com/office/drawing/2014/main" id="{8FE5B67C-A0E3-7B4F-B569-9BEC2B5703CE}"/>
                </a:ext>
              </a:extLst>
            </p:cNvPr>
            <p:cNvCxnSpPr>
              <a:cxnSpLocks/>
              <a:stCxn id="44" idx="7"/>
              <a:endCxn id="45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13D385-84E9-7940-947A-D0FB21B55E5B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F800FB69-9AEC-F34D-ABE4-D416300FA522}"/>
                </a:ext>
              </a:extLst>
            </p:cNvPr>
            <p:cNvCxnSpPr>
              <a:stCxn id="45" idx="6"/>
              <a:endCxn id="50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03407133-D553-4D4C-9BBA-26A2EB4F70F8}"/>
                </a:ext>
              </a:extLst>
            </p:cNvPr>
            <p:cNvCxnSpPr>
              <a:cxnSpLocks/>
              <a:stCxn id="46" idx="1"/>
              <a:endCxn id="45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42">
              <a:extLst>
                <a:ext uri="{FF2B5EF4-FFF2-40B4-BE49-F238E27FC236}">
                  <a16:creationId xmlns:a16="http://schemas.microsoft.com/office/drawing/2014/main" id="{53823DCD-A26E-9C41-B59D-43865F8AA42E}"/>
                </a:ext>
              </a:extLst>
            </p:cNvPr>
            <p:cNvCxnSpPr>
              <a:cxnSpLocks/>
              <a:stCxn id="45" idx="6"/>
              <a:endCxn id="51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2B1589-BC48-EF44-9484-AA9DCC75839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3517BC0-1B2D-8F4D-91DF-1A1DB976B37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B4E338CD-9515-044B-A66C-0FD5D5081C34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21427B-1E01-3848-9259-B267ADAD1AFB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C5AE57-A095-3D46-86E0-ADB87089D4E9}"/>
                </a:ext>
              </a:extLst>
            </p:cNvPr>
            <p:cNvCxnSpPr>
              <a:stCxn id="50" idx="6"/>
              <a:endCxn id="56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B5210E9-D0DF-CC49-B99D-93A61BA0CA8E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AC7660-E9FC-BC44-8725-209AB55BE1DC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FFD241-AD88-B243-82D3-05A9255BC2C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17139F51-D438-D64B-8D17-087DAA142A32}"/>
                </a:ext>
              </a:extLst>
            </p:cNvPr>
            <p:cNvCxnSpPr>
              <a:cxnSpLocks/>
              <a:stCxn id="50" idx="6"/>
              <a:endCxn id="57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808222-0F0C-4149-B8A4-F8707BF14414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7BC6AE-CBE2-A74B-9534-725DB9D162C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1D0968A-1D1A-4C4E-AC6A-7E5C484D51E4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1CC323C-84FE-E84E-9AC8-4EC382A1E8C3}"/>
                </a:ext>
              </a:extLst>
            </p:cNvPr>
            <p:cNvCxnSpPr>
              <a:stCxn id="46" idx="7"/>
              <a:endCxn id="50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736E9D1-36FB-0F4A-B0A6-7F86D108099F}"/>
                </a:ext>
              </a:extLst>
            </p:cNvPr>
            <p:cNvCxnSpPr>
              <a:stCxn id="46" idx="7"/>
              <a:endCxn id="51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6B95F0-59FF-DD46-AA9F-05A565D1F4D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13890EA-1112-4942-B711-B3BE013295E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93BD3B8-E5B5-AB4B-9B65-3A00CE10EC33}"/>
                </a:ext>
              </a:extLst>
            </p:cNvPr>
            <p:cNvCxnSpPr>
              <a:cxnSpLocks/>
              <a:stCxn id="52" idx="7"/>
              <a:endCxn id="57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14025BE-DF8D-EE4A-8B28-FCEEBA270531}"/>
                </a:ext>
              </a:extLst>
            </p:cNvPr>
            <p:cNvCxnSpPr>
              <a:cxnSpLocks/>
              <a:stCxn id="52" idx="7"/>
              <a:endCxn id="60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99065CF-99A4-9B44-9BF1-01444CB5B4D5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49651D6-0705-5342-ADC5-55290B9C9C02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Curved Connector 86">
              <a:extLst>
                <a:ext uri="{FF2B5EF4-FFF2-40B4-BE49-F238E27FC236}">
                  <a16:creationId xmlns:a16="http://schemas.microsoft.com/office/drawing/2014/main" id="{E48E60AA-A200-244A-815A-EFEBC697E9E7}"/>
                </a:ext>
              </a:extLst>
            </p:cNvPr>
            <p:cNvCxnSpPr>
              <a:cxnSpLocks/>
              <a:stCxn id="51" idx="6"/>
              <a:endCxn id="57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>
              <a:extLst>
                <a:ext uri="{FF2B5EF4-FFF2-40B4-BE49-F238E27FC236}">
                  <a16:creationId xmlns:a16="http://schemas.microsoft.com/office/drawing/2014/main" id="{9A9DD942-94EF-5641-9A24-FCCA70F1F584}"/>
                </a:ext>
              </a:extLst>
            </p:cNvPr>
            <p:cNvCxnSpPr>
              <a:cxnSpLocks/>
              <a:stCxn id="52" idx="0"/>
              <a:endCxn id="51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42">
              <a:extLst>
                <a:ext uri="{FF2B5EF4-FFF2-40B4-BE49-F238E27FC236}">
                  <a16:creationId xmlns:a16="http://schemas.microsoft.com/office/drawing/2014/main" id="{D2B16AF1-9951-1844-8D96-6CA5E39D8F52}"/>
                </a:ext>
              </a:extLst>
            </p:cNvPr>
            <p:cNvCxnSpPr>
              <a:cxnSpLocks/>
              <a:stCxn id="51" idx="6"/>
              <a:endCxn id="60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5003923-4FA0-DF45-93BA-ADB9E267B30D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824F563-DD0D-6047-A345-5BC6AF00B5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3DD27CE-FBCE-2342-B224-4CE9A49AF93B}"/>
                </a:ext>
              </a:extLst>
            </p:cNvPr>
            <p:cNvCxnSpPr>
              <a:cxnSpLocks/>
              <a:stCxn id="92" idx="4"/>
              <a:endCxn id="57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39D8582-8A27-ED43-9998-FB3D2DC06D66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BB59B35-FD51-2C46-80CD-0306FACB6D0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BA0F291-E2C1-504B-9C89-35886F7BA3BB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ED74B88-E33B-E747-BFF2-5D14E8E4C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CAE4EE-A22C-7948-BC19-C276FC91D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91868B-C504-EE4B-BB9D-AE28FC613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77E1FB-D322-C249-A7E2-ED94CE200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919090-BCDD-064D-AF32-0B6E9DD70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DAE785-C132-804D-9B66-8EEF3A22A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2D3D80-52B4-324A-8047-6AD752463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10BEDA-519B-9040-AC7B-9389A34EC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C04634-77E0-AD47-AA4E-3428A3F60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80C4D80-0671-9846-942A-EF594EACB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E394BDA-B609-E347-B16E-089F5C0F62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87CDCE1-299C-0449-9830-F0566B7C9C18}"/>
              </a:ext>
            </a:extLst>
          </p:cNvPr>
          <p:cNvSpPr txBox="1"/>
          <p:nvPr/>
        </p:nvSpPr>
        <p:spPr>
          <a:xfrm>
            <a:off x="10326269" y="1289857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E7E57-F9F2-7532-FE2C-C819696C0C73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E7E57-F9F2-7532-FE2C-C819696C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1DAE21D-A49E-D72A-E17A-2DC73A294845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3D4F2-174D-4410-2E29-264EF9A64E3A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447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46A0F-7D94-EBEF-705E-6729081931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D3F5B-4B10-2E03-2BA7-BB49E633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73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1FB01A-9FC9-B54F-8228-935FFD9BC5C0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BA6A8E-7207-F748-8F96-E73E116F2EA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D04FB6-9070-5A45-B332-12C57BD5098E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4FD7A305-9C04-EE4E-8944-350AC870BC94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1927A08-8015-CA4F-9FDC-C2AAD4C92E0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3C8C1B-726D-AC4A-8BFA-56C085F6C369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497637D5-FABB-0C49-AC9A-B4E7D362902B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28032835-3CC5-E945-A9ED-C22A459F06B4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AC5ACA-8C8E-8743-B009-BD28B71D66D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53FDEF-AC3B-3D43-9A74-8E5B8524E338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0E0258-85DF-D14D-B10B-EF3C366E3C07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7E0890-000F-C845-BD91-43D14DC4A358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98E945-8E18-4745-AEE5-88D153C96E7B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C31FC71-02A4-1B41-AF11-70885598928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A9E187-596A-B743-8AB6-198B7844814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127878-5DB3-E240-AB5D-67236512F20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074498-EB4C-7044-85DB-88A2F7769EC9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DB761A-C815-524A-A1C4-96D87B01136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9" name="Straight Arrow Connector 30">
              <a:extLst>
                <a:ext uri="{FF2B5EF4-FFF2-40B4-BE49-F238E27FC236}">
                  <a16:creationId xmlns:a16="http://schemas.microsoft.com/office/drawing/2014/main" id="{448D9B9D-E3C4-F642-BB06-FD5A4B0D2F1B}"/>
                </a:ext>
              </a:extLst>
            </p:cNvPr>
            <p:cNvCxnSpPr>
              <a:cxnSpLocks/>
              <a:stCxn id="41" idx="7"/>
              <a:endCxn id="4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04F6EE-EFAB-994E-AF38-D43D187B1E7F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182F594-7837-1441-8C16-0C882A37F175}"/>
                </a:ext>
              </a:extLst>
            </p:cNvPr>
            <p:cNvCxnSpPr>
              <a:stCxn id="42" idx="6"/>
              <a:endCxn id="47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6F045B8-A988-284F-8F26-6084A0C5DCB6}"/>
                </a:ext>
              </a:extLst>
            </p:cNvPr>
            <p:cNvCxnSpPr>
              <a:cxnSpLocks/>
              <a:stCxn id="43" idx="1"/>
              <a:endCxn id="4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42">
              <a:extLst>
                <a:ext uri="{FF2B5EF4-FFF2-40B4-BE49-F238E27FC236}">
                  <a16:creationId xmlns:a16="http://schemas.microsoft.com/office/drawing/2014/main" id="{1E50542C-1D0A-0A4F-98BE-F971E4DE9CAA}"/>
                </a:ext>
              </a:extLst>
            </p:cNvPr>
            <p:cNvCxnSpPr>
              <a:cxnSpLocks/>
              <a:stCxn id="42" idx="6"/>
              <a:endCxn id="48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356E23-46EB-804C-BAB6-B898BC041356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B1ADEC8-2FDB-4447-855C-1A5C088CEB0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DC610CEB-DBA9-AA4C-94DC-2C384DD84847}"/>
                </a:ext>
              </a:extLst>
            </p:cNvPr>
            <p:cNvCxnSpPr>
              <a:stCxn id="47" idx="2"/>
              <a:endCxn id="4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B18721-7114-B446-99A6-A8B67215BF2F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17FF0D-32D1-E74A-81A0-30C920D29A8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669D2F-35C2-5C46-97FC-70E848DE7CC9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33CD17-DB69-FF4B-B71D-2F3AD015ADE6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F3A9E4D-CD8C-944D-A33D-EAB0D28F84CA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833EE8E-0C91-D641-A834-D27A79DEE6E8}"/>
                </a:ext>
              </a:extLst>
            </p:cNvPr>
            <p:cNvCxnSpPr>
              <a:stCxn id="43" idx="7"/>
              <a:endCxn id="47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F181057-ACFE-FC41-8144-64226BB0E019}"/>
                </a:ext>
              </a:extLst>
            </p:cNvPr>
            <p:cNvCxnSpPr>
              <a:stCxn id="43" idx="7"/>
              <a:endCxn id="48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BE1F4-9D6C-5048-A8A4-ED205FE7C739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1A17D3-6BA6-D243-9C16-031715299DF9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F79CEE9-B2E8-0143-8D0C-1E4404A00AAD}"/>
                </a:ext>
              </a:extLst>
            </p:cNvPr>
            <p:cNvCxnSpPr>
              <a:cxnSpLocks/>
              <a:stCxn id="49" idx="7"/>
              <a:endCxn id="54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101D813-2302-AA41-A4A8-6BB637762904}"/>
                </a:ext>
              </a:extLst>
            </p:cNvPr>
            <p:cNvCxnSpPr>
              <a:cxnSpLocks/>
              <a:stCxn id="49" idx="7"/>
              <a:endCxn id="57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7C40BB7-5690-AE41-9AAA-B609ADD9DABD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05D54D0-767F-3F4F-ABA7-30DFC4CF171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98DB3554-7F53-D246-B934-13BFF7B47FD8}"/>
                </a:ext>
              </a:extLst>
            </p:cNvPr>
            <p:cNvCxnSpPr>
              <a:cxnSpLocks/>
              <a:stCxn id="48" idx="6"/>
              <a:endCxn id="54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A34CCF8C-F0AC-3748-A4FF-F39610EE6151}"/>
                </a:ext>
              </a:extLst>
            </p:cNvPr>
            <p:cNvCxnSpPr>
              <a:cxnSpLocks/>
              <a:stCxn id="49" idx="0"/>
              <a:endCxn id="48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42">
              <a:extLst>
                <a:ext uri="{FF2B5EF4-FFF2-40B4-BE49-F238E27FC236}">
                  <a16:creationId xmlns:a16="http://schemas.microsoft.com/office/drawing/2014/main" id="{70EC020D-09E5-C648-A1AB-60EFD385AD05}"/>
                </a:ext>
              </a:extLst>
            </p:cNvPr>
            <p:cNvCxnSpPr>
              <a:cxnSpLocks/>
              <a:stCxn id="48" idx="6"/>
              <a:endCxn id="57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FD9A793-F676-D84B-B8FA-0F7592004C7E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DFF5613E-B9BE-D541-B587-AA36977E1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E157B3-7350-0F46-BC40-D0A64EEA2569}"/>
                </a:ext>
              </a:extLst>
            </p:cNvPr>
            <p:cNvCxnSpPr>
              <a:cxnSpLocks/>
              <a:stCxn id="85" idx="4"/>
              <a:endCxn id="54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E2FCC42-4E68-A749-AC8C-5DC01CACE9E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B579AF-C142-9445-A896-122B55A358E9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41654AB-45A6-4F48-ACA4-C205FA6493E6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AC3B18-256A-A547-AE13-6DE594760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8F8EAE-7054-E64F-91D1-561DC32058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4749FA-9B9B-C243-9EB3-402FAFFF4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D3F1E13-4694-7641-8E48-E6C9FDA8D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E3DF43-32C3-644A-ADE3-2E4E0E8BB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61677D-518D-154B-BBA1-B5C506E8F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18B9C-02A7-E94B-9557-BF4A75E0F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6D8432-1377-3A4A-81F5-ADB5C25EF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2E5E777-9CFC-7946-87FC-4BD61EDCC9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D96D78-EF69-3242-9BDF-59030FEBA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D761A65-77BF-794B-8652-A8566E900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/>
              <p:nvPr/>
            </p:nvSpPr>
            <p:spPr>
              <a:xfrm>
                <a:off x="7755624" y="550167"/>
                <a:ext cx="2004033" cy="646331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to make </a:t>
                </a:r>
                <a:r>
                  <a:rPr lang="en-US" i="1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deliver</a:t>
                </a:r>
                <a:r>
                  <a:rPr lang="en-US" dirty="0">
                    <a:solidFill>
                      <a:schemeClr val="bg1"/>
                    </a:solidFill>
                    <a:latin typeface="Calibri" charset="0"/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inapplicable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F75B312-8664-7345-BE24-14E819DCF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24" y="550167"/>
                <a:ext cx="200403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8A204EF-7B7C-8343-902C-A747DC9708DF}"/>
              </a:ext>
            </a:extLst>
          </p:cNvPr>
          <p:cNvCxnSpPr>
            <a:cxnSpLocks/>
            <a:stCxn id="91" idx="2"/>
            <a:endCxn id="47" idx="0"/>
          </p:cNvCxnSpPr>
          <p:nvPr/>
        </p:nvCxnSpPr>
        <p:spPr bwMode="auto">
          <a:xfrm>
            <a:off x="8757641" y="1196498"/>
            <a:ext cx="246127" cy="124752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5C686-BE65-151D-B5A8-1769492DCB8D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5C686-BE65-151D-B5A8-1769492D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60DBC4-DE06-6263-A613-329FA22BB0F0}"/>
              </a:ext>
            </a:extLst>
          </p:cNvPr>
          <p:cNvSpPr txBox="1"/>
          <p:nvPr/>
        </p:nvSpPr>
        <p:spPr>
          <a:xfrm>
            <a:off x="5458920" y="1194659"/>
            <a:ext cx="874342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</a:t>
            </a:r>
            <a:r>
              <a:rPr lang="en-US" i="1" dirty="0">
                <a:cs typeface="Times New Roman"/>
              </a:rPr>
              <a:t>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DC462-5E92-44E6-A68C-D395750334EF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(parking2, deliver)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473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D46BA-75E1-642D-2630-B65CE05F1A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C6CA-7AD1-7E66-FBCE-EAA200E24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74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135364-C62D-3742-A1CE-973CC25266E6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DE7157-84E4-5F48-9972-8A78F486DF4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5D8CF1-182F-F942-BDDF-4B0ED130CBC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3F32333A-1DBD-D34E-BF9E-BB6B0308965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D446C249-2212-1D44-8EF7-2BF15E207D05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AFACD6-C48B-C241-A783-437BD79B87B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6CB788A-A598-1D42-BD46-6D3C4A08F21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2586A8DC-55CE-8B4A-ADBB-150119D3608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B660376-6AE2-3B48-BDFB-B6F859EB0EA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07B5268B-4374-EE40-B21B-55117DF862E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CC267B-AF7F-F84F-819F-1FBBBA39C2A9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6B5596-7FD1-1442-A1EF-3B744607FDB4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7A37F-7268-3940-B857-92DCA1BFC941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BA21B5-BF58-8347-8B3C-407F052E942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F09C95-15FA-4249-B056-C13165F090FE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D96947-D143-0F46-853D-4FD66B54A320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A4B150-572E-4149-8DBF-008F2168BCE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4ECD9F-41B8-B04A-8617-6B88F51EC5B5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4D340A-A967-B745-AB81-7A4DB7F0FD19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BE30B92E-B5FE-504F-8968-2BA6F016C695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9DC413-A143-4546-8C46-28FB14BCF35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7298F34D-C8B4-3D45-8584-65EFD7B4CE4E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F5EA95F6-E99F-8040-90B9-9A495EE29F34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A7D1D2E6-4EDE-7941-B5B1-52A160FB446A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BBA2CB-7B32-5047-871C-BA18859A131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B6BBD7E-4BF9-7247-BAA6-402B9BDFC7CA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E6C05909-7EA7-A14D-A177-870975D006C8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29EB76-9824-DD44-932B-6B736C253701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339FED7-CBA7-FF45-AACE-31C6FF03373E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31016B-B291-814D-A9CB-3C9541B77438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FC5518D-2815-8642-BB9B-81008FA2A50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726BF36-FAD7-ED42-8C5B-0929C316A78E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9130097-88B3-7849-9EF2-BD4202B9B8B8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E271F4B-306F-F94E-866E-429D8F98D4E2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8E002D-6D11-8041-A56F-AE6B47CB4F7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739E96B-BC2B-4B4E-BFB7-0CAFAE2D9CC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74D1A48-DACA-4748-A8F6-D939D3B3DC96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861FFD-49D1-9842-86D3-627DC5EB7541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E3E2D6D-C0DA-8D4A-972E-7B5B1BA1E30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4807001-CA38-9049-9A44-F732FBA903F7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A6309AC0-0792-5949-AF30-6C1110E84182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807F8937-E771-9844-BD39-A266DD522463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C5F1A40E-63E0-744D-933C-10B3AA82860C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785E9B7-405C-0142-A3E3-8E85375E48D4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85175D0D-1899-0645-B55B-122E04DF9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F596010-64DF-9143-A07D-6E170A654F9C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B9700AD-A377-B84E-AEA2-581CD8AC4BD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DA98DF4-44C6-564C-94E6-7DD2AABD7599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BC62D62-9E58-4B47-9ED9-E275D5A7A853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0BBE33-4AF7-8443-9612-1E31B2C29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926432-F866-DE4A-BFDC-3B3EE92D4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533161E-488D-8043-ADB3-A6698C892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181489-A4A5-1F46-A2FA-9ADE68992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97B7C2-4644-0D4B-B2F9-BD8AC6584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260B26-6BC8-9044-B7DD-AB8E0C8D9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5EF9015-8FBA-2B41-A966-E9A9F360B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0DF9CB-B3CA-CE47-B5DE-A3E3CE7E8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A0A1D6-219E-A346-BF8E-7582D46AE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8ABD3B2-1B74-DD41-BCF3-B9E91ACE2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74C3B17-8E75-3141-B7F4-EAD212DD8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878736-D8AD-D8E2-79BC-A704B68CA807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878736-D8AD-D8E2-79BC-A704B68CA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02A893D-B8EF-5995-84C0-84F632F36611}"/>
              </a:ext>
            </a:extLst>
          </p:cNvPr>
          <p:cNvSpPr txBox="1"/>
          <p:nvPr/>
        </p:nvSpPr>
        <p:spPr>
          <a:xfrm>
            <a:off x="5458920" y="1194659"/>
            <a:ext cx="261898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9C85F-C40F-6D14-F264-77E60FD0ABAB}"/>
              </a:ext>
            </a:extLst>
          </p:cNvPr>
          <p:cNvSpPr txBox="1"/>
          <p:nvPr/>
        </p:nvSpPr>
        <p:spPr>
          <a:xfrm>
            <a:off x="5461148" y="1667526"/>
            <a:ext cx="2370201" cy="120032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284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A7498-114B-C3D1-4F76-D44DD759F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A930-7608-C435-8CBA-FE9174473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75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A6B28B-A062-054B-8B59-276FE5484586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2FEBC3-B092-8844-A3D6-BD2D646F99D8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F6659F-3646-7E43-B46E-63857B386D6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E0862E93-7CD8-BB4D-9933-F71446A282F8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F4176535-76C4-9A47-88A0-032D7CD563B7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4217FF-DE49-8847-A88C-499DA98E2ADF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EFA4A3A-DE40-6849-A501-4CE7AC93C0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06E2F294-7F49-3340-BA60-D9632B098E3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654122-13FE-0444-AB80-F9FD9697A509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79A90E1F-17B7-C548-A5F1-64FDDDF460D6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FB9F1C-8E1A-8E42-B855-D025F7A7345C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F0E94D-25B1-7945-A51E-7771DE96D30E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7F89D-30BB-234A-8007-36C6DC37B17D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4B18D7-4FCC-E147-AB4E-E7AB01C92C3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A37564-CB35-A549-8CA6-A9D45DAE1E8A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67576D-3C79-B347-A8AF-A704D3B67A7C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8F4DC0-2682-0D45-89B5-F269C2B0AAEC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20317E-E8D1-264D-BC93-44A5E7172FA2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81B812-2CFC-F640-81EB-F5D9F71892A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58" name="Straight Arrow Connector 30">
              <a:extLst>
                <a:ext uri="{FF2B5EF4-FFF2-40B4-BE49-F238E27FC236}">
                  <a16:creationId xmlns:a16="http://schemas.microsoft.com/office/drawing/2014/main" id="{50388A30-C3B0-FC48-8825-28B42AEBBD8A}"/>
                </a:ext>
              </a:extLst>
            </p:cNvPr>
            <p:cNvCxnSpPr>
              <a:cxnSpLocks/>
              <a:stCxn id="40" idx="7"/>
              <a:endCxn id="4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E2E240E-1CCF-C340-BB37-EFC3D2413A4C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5CA854A1-7B76-1143-83D0-471CFF0193B2}"/>
                </a:ext>
              </a:extLst>
            </p:cNvPr>
            <p:cNvCxnSpPr>
              <a:stCxn id="41" idx="6"/>
              <a:endCxn id="4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63754972-6B15-7A4E-9821-A962C6747C5F}"/>
                </a:ext>
              </a:extLst>
            </p:cNvPr>
            <p:cNvCxnSpPr>
              <a:cxnSpLocks/>
              <a:stCxn id="42" idx="1"/>
              <a:endCxn id="4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2">
              <a:extLst>
                <a:ext uri="{FF2B5EF4-FFF2-40B4-BE49-F238E27FC236}">
                  <a16:creationId xmlns:a16="http://schemas.microsoft.com/office/drawing/2014/main" id="{5B632BA6-FBC9-714D-B839-4E5D0E7A1ABE}"/>
                </a:ext>
              </a:extLst>
            </p:cNvPr>
            <p:cNvCxnSpPr>
              <a:cxnSpLocks/>
              <a:stCxn id="41" idx="6"/>
              <a:endCxn id="4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7FD670-98CA-E64A-96F4-C0C2D46777D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B02D1B1-CBC4-B84D-AEB9-7E713DFFA275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FF19A11E-AF0A-1741-8296-3362DDCDB6C0}"/>
                </a:ext>
              </a:extLst>
            </p:cNvPr>
            <p:cNvCxnSpPr>
              <a:stCxn id="46" idx="2"/>
              <a:endCxn id="4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254651-BC0C-C845-9578-F312DEB66F28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ED48FA5-62EB-E94C-928A-36F9A5C636BB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FFAA87-FEE2-A345-A320-251A0D979FCE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138088-AAE7-0849-BF12-2ABEAE69406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1987E02-BCE9-CA40-8343-DC71D49F882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A705D6A-CB51-4040-835E-795D7D145939}"/>
                </a:ext>
              </a:extLst>
            </p:cNvPr>
            <p:cNvCxnSpPr>
              <a:stCxn id="42" idx="7"/>
              <a:endCxn id="4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F4655CD-D9F0-DC43-9ED9-E8ACF7B50A2D}"/>
                </a:ext>
              </a:extLst>
            </p:cNvPr>
            <p:cNvCxnSpPr>
              <a:stCxn id="42" idx="7"/>
              <a:endCxn id="4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E8E536-6285-3D4A-8D5A-33163B98CA7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71454FA-F659-1646-9490-6387C7FC790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BDC8B9B-AA19-0C43-954E-8F84CCBC1469}"/>
                </a:ext>
              </a:extLst>
            </p:cNvPr>
            <p:cNvCxnSpPr>
              <a:cxnSpLocks/>
              <a:stCxn id="48" idx="7"/>
              <a:endCxn id="5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809DDDA-BA92-4C42-8109-75585D499AE3}"/>
                </a:ext>
              </a:extLst>
            </p:cNvPr>
            <p:cNvCxnSpPr>
              <a:cxnSpLocks/>
              <a:stCxn id="48" idx="7"/>
              <a:endCxn id="5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309C33-19F4-E44E-8B81-C16AD8543184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86EB3AD-E602-9846-9D36-14D62CD09118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B4A71A39-CCA0-A64B-96B2-239D6FCCF789}"/>
                </a:ext>
              </a:extLst>
            </p:cNvPr>
            <p:cNvCxnSpPr>
              <a:cxnSpLocks/>
              <a:stCxn id="47" idx="6"/>
              <a:endCxn id="5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A186BA2D-FC6E-2E4E-BF86-6197D3D9B214}"/>
                </a:ext>
              </a:extLst>
            </p:cNvPr>
            <p:cNvCxnSpPr>
              <a:cxnSpLocks/>
              <a:stCxn id="48" idx="0"/>
              <a:endCxn id="4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42">
              <a:extLst>
                <a:ext uri="{FF2B5EF4-FFF2-40B4-BE49-F238E27FC236}">
                  <a16:creationId xmlns:a16="http://schemas.microsoft.com/office/drawing/2014/main" id="{BA34AA86-C584-3B47-8FBD-2F5E7C86E575}"/>
                </a:ext>
              </a:extLst>
            </p:cNvPr>
            <p:cNvCxnSpPr>
              <a:cxnSpLocks/>
              <a:stCxn id="47" idx="6"/>
              <a:endCxn id="5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A16F96C-C9BB-4E40-9AC8-097532490A62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5730BE5-599B-2E42-A21E-C3025DA48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42CEA8-8D8F-AC40-B339-C85C165E9E6E}"/>
                </a:ext>
              </a:extLst>
            </p:cNvPr>
            <p:cNvCxnSpPr>
              <a:cxnSpLocks/>
              <a:stCxn id="84" idx="4"/>
              <a:endCxn id="5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B20669-AEC3-D34F-907B-B1555A60A0DA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C87349-D256-8C48-BD8F-2C705C7E5ECE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93D3C41-675A-8D4B-9B6D-EB93DE70873D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395D14-AC49-B34E-9543-39F6E6ADA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1F8B06-5560-554A-B794-D1475C09D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C40DAA-3A0C-DC49-915D-CE903D12E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F880E26-92C5-5044-A15B-8EDF66F12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C4CEE62-F77E-C14B-ADE5-A6B8E70617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1C6D80-2FA0-164F-AAC9-79321B1CD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037C91F-F3CB-434C-8DD4-90F76DE44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51D601-2281-BC49-B705-82E88D213E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0B48025-8684-C340-9B6F-77A16F997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6B8F95-2860-C34B-A991-7D3165B9ED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67FF0AF-156F-2642-8656-643F1575A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911F31-225D-3161-35A0-3D69DD89B24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911F31-225D-3161-35A0-3D69DD89B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248414-2A30-A677-891F-C432AD51C04D}"/>
              </a:ext>
            </a:extLst>
          </p:cNvPr>
          <p:cNvSpPr txBox="1"/>
          <p:nvPr/>
        </p:nvSpPr>
        <p:spPr>
          <a:xfrm>
            <a:off x="5458920" y="1194659"/>
            <a:ext cx="2618987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⟨back, park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C37A2-7DB5-14CC-691A-ADACABCCE354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7749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5FF0F-C2AC-E27F-D459-0DFED5BE6D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8F5A-4AC9-CE35-D6EE-42EA59A8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76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283EED-9A7A-014E-9EC8-3356E6E9DCD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C2E217-4C2C-494B-92EB-74616B4A9B70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88ABF6-2C9B-6C42-A328-EB163B6CE2F6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7EA26C-8683-FB46-B72D-098BA0079FDD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730F848B-6128-7341-92D4-A3B1CD355646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269CE646-5C42-084A-8945-C30932E3375D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A897D6-A07E-3646-8E6F-30DFE292A7F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78289F93-5FBF-9448-9411-3C6A47447E4E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77745AD-5E47-AB48-B6BB-15B8D18B045D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41802E-9722-A645-9C79-9FC6F85DE3C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02D2914A-0EC7-6547-883C-36A3C27FB25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C4782D-DC86-B242-ABC9-6176356D626A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10C921-6D5F-A547-B477-4A5DC485AA5C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7A701D-1244-9344-A96B-8027173C3984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0C59D8-A8F8-0244-9E1C-C1DA6E0E88D8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46A1D-1CCB-CD4F-8250-4C993A68AE41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D3C81C-B246-2540-B368-2AF127F5C4BB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BDE2719-BF87-F442-A380-297119E33C5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5D8248-9464-7B41-9174-9F5CA0BE49F3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1AC20-D263-A547-99A9-618D625D4373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0" name="Straight Arrow Connector 30">
              <a:extLst>
                <a:ext uri="{FF2B5EF4-FFF2-40B4-BE49-F238E27FC236}">
                  <a16:creationId xmlns:a16="http://schemas.microsoft.com/office/drawing/2014/main" id="{7F713E94-F318-D747-B9AA-3DC00D76BF8B}"/>
                </a:ext>
              </a:extLst>
            </p:cNvPr>
            <p:cNvCxnSpPr>
              <a:cxnSpLocks/>
              <a:stCxn id="42" idx="7"/>
              <a:endCxn id="43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378BB0-FE89-D643-AF9D-5EB78CE77E7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C36FEA79-6647-D444-802A-59300D307696}"/>
                </a:ext>
              </a:extLst>
            </p:cNvPr>
            <p:cNvCxnSpPr>
              <a:stCxn id="43" idx="6"/>
              <a:endCxn id="48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5B26BD5A-70E5-E641-8477-44EE90DFD847}"/>
                </a:ext>
              </a:extLst>
            </p:cNvPr>
            <p:cNvCxnSpPr>
              <a:cxnSpLocks/>
              <a:stCxn id="44" idx="1"/>
              <a:endCxn id="43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42">
              <a:extLst>
                <a:ext uri="{FF2B5EF4-FFF2-40B4-BE49-F238E27FC236}">
                  <a16:creationId xmlns:a16="http://schemas.microsoft.com/office/drawing/2014/main" id="{B86CA00F-3E65-FB4A-B039-85A93BFD60D8}"/>
                </a:ext>
              </a:extLst>
            </p:cNvPr>
            <p:cNvCxnSpPr>
              <a:cxnSpLocks/>
              <a:stCxn id="43" idx="6"/>
              <a:endCxn id="49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D2F08ED-4946-6A4B-BB28-4B797F647043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CD94454-40E6-C641-8C46-9DAE0194B5C2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38D7F22F-2CCF-3640-984B-873BE6D145DC}"/>
                </a:ext>
              </a:extLst>
            </p:cNvPr>
            <p:cNvCxnSpPr>
              <a:stCxn id="48" idx="2"/>
              <a:endCxn id="43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85DD4D-3E6B-C241-8656-D3781A482763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9BE209-9AAC-1245-B262-E0689C4058E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DBD710-0A9C-E54D-B132-F2829B783F12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F3EB6A0-D47A-4D41-9F81-98E1470AAF4F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98D715D-2B6E-3644-B6EF-372F0DFD192C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03CE630-421E-AB4A-A1EE-10B5021E9647}"/>
                </a:ext>
              </a:extLst>
            </p:cNvPr>
            <p:cNvCxnSpPr>
              <a:stCxn id="44" idx="7"/>
              <a:endCxn id="48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CF222F-5B3E-6F47-B497-9ACFFDB1853C}"/>
                </a:ext>
              </a:extLst>
            </p:cNvPr>
            <p:cNvCxnSpPr>
              <a:stCxn id="44" idx="7"/>
              <a:endCxn id="49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6A109E-8735-0F45-8B77-137E4D4A7735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151BB78D-5F60-5A4B-902E-2380E6202F92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9A36485-2DA5-1748-9054-0CFF34397B52}"/>
                </a:ext>
              </a:extLst>
            </p:cNvPr>
            <p:cNvCxnSpPr>
              <a:cxnSpLocks/>
              <a:stCxn id="50" idx="7"/>
              <a:endCxn id="55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5CBC1CD-3E84-FB43-8ED9-3AAFE09B6BD9}"/>
                </a:ext>
              </a:extLst>
            </p:cNvPr>
            <p:cNvCxnSpPr>
              <a:cxnSpLocks/>
              <a:stCxn id="50" idx="7"/>
              <a:endCxn id="58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F994AED-6644-2546-B934-99CD4008581F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F353F39-F912-CA46-8431-477D2FAAB300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7FB7A089-B258-DB4D-8F65-DB71761135D3}"/>
                </a:ext>
              </a:extLst>
            </p:cNvPr>
            <p:cNvCxnSpPr>
              <a:cxnSpLocks/>
              <a:stCxn id="49" idx="6"/>
              <a:endCxn id="55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CC23E2E1-9BBD-8F4D-8575-264F9CC75C68}"/>
                </a:ext>
              </a:extLst>
            </p:cNvPr>
            <p:cNvCxnSpPr>
              <a:cxnSpLocks/>
              <a:stCxn id="50" idx="0"/>
              <a:endCxn id="49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42">
              <a:extLst>
                <a:ext uri="{FF2B5EF4-FFF2-40B4-BE49-F238E27FC236}">
                  <a16:creationId xmlns:a16="http://schemas.microsoft.com/office/drawing/2014/main" id="{0EDD5059-3807-0F4A-A6A3-4E49F923533A}"/>
                </a:ext>
              </a:extLst>
            </p:cNvPr>
            <p:cNvCxnSpPr>
              <a:cxnSpLocks/>
              <a:stCxn id="49" idx="6"/>
              <a:endCxn id="58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CB7113-0095-9D4F-920C-41BDFB7BA3A8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2ECE4D-2FD0-CC43-945E-DA67CA94CA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00970F-3BC8-2643-B654-F7D566EFBAE0}"/>
                </a:ext>
              </a:extLst>
            </p:cNvPr>
            <p:cNvCxnSpPr>
              <a:cxnSpLocks/>
              <a:stCxn id="86" idx="4"/>
              <a:endCxn id="55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0AB675-CCF3-1D42-910A-5320030791FD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F6C3535-2CAD-254B-9490-0F6CEB785C38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0296EDC-D36A-4843-BC72-2044BDCB5569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060EC49-793D-334F-9691-02B4862A7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518F49-BE44-1B46-8138-03BF8E5E8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65A849-C48F-3D46-9D82-2DB12B77E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6D724A-FB89-334B-8787-5C037F4DA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8FCC450-E83D-D34B-848E-D02BCA423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135425-F25D-1C45-A877-B2A8BE1F2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99BB79-4854-924C-837A-A546BEAD6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FE479A-B55F-9F4C-8B93-BD1E25880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840F788-E0B7-DC40-A9C5-B10D7F8E5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FC7444B-5CB5-D244-AF03-3ECF5FA32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CC0CCD5-D421-0E43-88E4-473208BE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584FB-8B10-E5E8-9A69-146E3E808724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8584FB-8B10-E5E8-9A69-146E3E80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978470-AC82-F328-4A88-EB80C37C8EE2}"/>
              </a:ext>
            </a:extLst>
          </p:cNvPr>
          <p:cNvSpPr txBox="1"/>
          <p:nvPr/>
        </p:nvSpPr>
        <p:spPr>
          <a:xfrm>
            <a:off x="5458920" y="1194659"/>
            <a:ext cx="21796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BA54B-33C7-083E-5CD2-47E25D52E65F}"/>
              </a:ext>
            </a:extLst>
          </p:cNvPr>
          <p:cNvSpPr txBox="1"/>
          <p:nvPr/>
        </p:nvSpPr>
        <p:spPr>
          <a:xfrm>
            <a:off x="5461148" y="1667526"/>
            <a:ext cx="2370201" cy="147732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5501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65AC-105D-32E1-BAB6-811E2D2AC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A7B1-576A-3E91-5F59-A0EDDEC67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77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413525-7F31-DE48-A46F-C31750B66EF0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681944-5C3A-FB49-92C7-F5CC0BC5F94F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782F85-64CC-B44B-92D1-70AA22A15172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33320A-DDAA-684C-8802-9E069D50E56E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8E7C8D-949A-D249-AE25-299B0151AE1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62CBDDAF-D6D4-544F-8BC6-29B5BA25F335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9C24391D-FAB8-9949-ABCB-8D8168CDF79E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DFE8-E9D4-944C-A436-3A7076921358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08EA9C6-58C6-544C-8AC7-2D803388CFD3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B537CC0-84ED-6D43-A1EB-9BB4439FD432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668591-EEC5-9A40-B838-1F959D39253A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Block Arc 41">
              <a:extLst>
                <a:ext uri="{FF2B5EF4-FFF2-40B4-BE49-F238E27FC236}">
                  <a16:creationId xmlns:a16="http://schemas.microsoft.com/office/drawing/2014/main" id="{6042D0E2-A36A-3F47-89B7-582E65868899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BE6197-C5A5-1E4D-BF05-1396FA6C1541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466930-ACBE-5944-A812-1181EFB3B383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A4F021-11E6-CC47-B909-2E2929B7C32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1033AB-4E45-0446-9466-AFB890C074D1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9C641E-2FE3-EA4F-B157-31E07E9BC942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DBF179-0DC4-5249-9813-CCCFA210327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C42251-A424-F144-AA3F-B9B5F7840B85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3D3F2F-3F24-B542-AA2B-A9F43EFDF9C1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E6ACF9-4529-8641-96C2-BBDC2AAE311D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1" name="Straight Arrow Connector 30">
              <a:extLst>
                <a:ext uri="{FF2B5EF4-FFF2-40B4-BE49-F238E27FC236}">
                  <a16:creationId xmlns:a16="http://schemas.microsoft.com/office/drawing/2014/main" id="{7B6AC089-A6B9-FF4D-ABA9-4C536A51BFDE}"/>
                </a:ext>
              </a:extLst>
            </p:cNvPr>
            <p:cNvCxnSpPr>
              <a:cxnSpLocks/>
              <a:stCxn id="43" idx="7"/>
              <a:endCxn id="44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68012B-F881-6741-BA36-1FC89FFFD12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45CCB3E4-FD92-424C-8B63-BC3580EFA28A}"/>
                </a:ext>
              </a:extLst>
            </p:cNvPr>
            <p:cNvCxnSpPr>
              <a:stCxn id="44" idx="6"/>
              <a:endCxn id="4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460D174E-49AE-F045-93C3-EEF5388D2D1E}"/>
                </a:ext>
              </a:extLst>
            </p:cNvPr>
            <p:cNvCxnSpPr>
              <a:cxnSpLocks/>
              <a:stCxn id="45" idx="1"/>
              <a:endCxn id="44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42">
              <a:extLst>
                <a:ext uri="{FF2B5EF4-FFF2-40B4-BE49-F238E27FC236}">
                  <a16:creationId xmlns:a16="http://schemas.microsoft.com/office/drawing/2014/main" id="{A1CA3CF1-0224-BC42-A1A9-68548D430E38}"/>
                </a:ext>
              </a:extLst>
            </p:cNvPr>
            <p:cNvCxnSpPr>
              <a:cxnSpLocks/>
              <a:stCxn id="44" idx="6"/>
              <a:endCxn id="5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A8AE5E-9CD7-4541-8815-A78C608093F5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A8179D9-E6F5-2D40-B454-C2467468400B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124AC141-FE57-854B-B185-DD2FCA54DD2C}"/>
                </a:ext>
              </a:extLst>
            </p:cNvPr>
            <p:cNvCxnSpPr>
              <a:stCxn id="49" idx="2"/>
              <a:endCxn id="44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ADAF24-02E6-3047-A116-4B94A9DCB4F9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BF29024-3659-C84C-9A24-0D4FF559127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B475E2-999A-894A-92BF-D4EE6BFFB50D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B363E1-A01B-DC4C-BB85-2351A134ADD1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A816387-AFDD-3D40-A6CC-217C8B2B8DA9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91AD52A-A079-9E49-A7BA-C7A0FAFD6A97}"/>
                </a:ext>
              </a:extLst>
            </p:cNvPr>
            <p:cNvCxnSpPr>
              <a:stCxn id="45" idx="7"/>
              <a:endCxn id="4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EAB9FD0-7B56-1545-906B-B6B298A82C5B}"/>
                </a:ext>
              </a:extLst>
            </p:cNvPr>
            <p:cNvCxnSpPr>
              <a:stCxn id="45" idx="7"/>
              <a:endCxn id="5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ED370E-3473-054A-9A5D-59DAC78B5E0C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16EB8B-FFAD-8349-B470-820EBCC639C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5E6D237-3B13-C240-8FB8-8CFAA980B3F7}"/>
                </a:ext>
              </a:extLst>
            </p:cNvPr>
            <p:cNvCxnSpPr>
              <a:cxnSpLocks/>
              <a:stCxn id="51" idx="7"/>
              <a:endCxn id="5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8E46590-CC3D-4C48-90B4-493C7191ABBF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F1BD5CE-740A-3044-948A-B3810C710079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123BE73-BA31-EB42-818E-454950D54EA1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08473485-413D-EE40-A6D7-3BECF5A12EF0}"/>
                </a:ext>
              </a:extLst>
            </p:cNvPr>
            <p:cNvCxnSpPr>
              <a:cxnSpLocks/>
              <a:stCxn id="50" idx="6"/>
              <a:endCxn id="5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41F18928-A462-DB45-92D3-D2C53DD38696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42">
              <a:extLst>
                <a:ext uri="{FF2B5EF4-FFF2-40B4-BE49-F238E27FC236}">
                  <a16:creationId xmlns:a16="http://schemas.microsoft.com/office/drawing/2014/main" id="{380213D9-4481-BC4E-B641-EA337377482A}"/>
                </a:ext>
              </a:extLst>
            </p:cNvPr>
            <p:cNvCxnSpPr>
              <a:cxnSpLocks/>
              <a:stCxn id="50" idx="6"/>
              <a:endCxn id="5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7364A77-3767-EF48-8E47-067CCD04EC7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61A9D8F-33E0-CE49-94BA-2F2758F90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55A424A-C3E4-DC4F-9DED-2B9BEE9064A0}"/>
                </a:ext>
              </a:extLst>
            </p:cNvPr>
            <p:cNvCxnSpPr>
              <a:cxnSpLocks/>
              <a:stCxn id="87" idx="4"/>
              <a:endCxn id="5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5DD08-D5E4-2343-B4E9-79E281E681AE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8E893AC-1B39-C64F-8E1D-D8140B444D1B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FE530726-0E3C-254D-9078-FC3979030B8A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4D925A-0360-6248-9614-CB617606E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30A574-D47F-2149-93D0-3D16CEAC3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56B095-1E82-8E47-90F6-521C9F184A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1EDEDE-D278-304F-B913-012F8C3D6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1EFF9D-BFE8-C945-901F-FA3C47588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40D30A-B29C-7C4A-B7C9-4BA021F28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56317F-1862-714D-8CEC-0363D177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4D5D4D-FBB4-1F44-BD5F-862C27844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4CD65E-596D-0E41-8187-0E801BBEFE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4E38A5E-6CBC-5E41-B295-FCDA05574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6F2138-D8DB-C14C-AA7E-67802EC7D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FC180-790E-070D-C7AD-A907830D192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FC180-790E-070D-C7AD-A907830D1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92BDD85-B313-312A-B78A-893291B6A720}"/>
              </a:ext>
            </a:extLst>
          </p:cNvPr>
          <p:cNvSpPr txBox="1"/>
          <p:nvPr/>
        </p:nvSpPr>
        <p:spPr>
          <a:xfrm>
            <a:off x="5458920" y="1194659"/>
            <a:ext cx="2179699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deliver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9A98A-93AA-80F5-BE1B-E05F5DE7E102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5535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31C85-257F-1CAE-5086-BC4C758AB7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B2445-ADE8-7511-0823-236D862CB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78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81C16-0DA2-3549-A55F-6685B4BF0962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E24715-7B15-6541-A2B5-4C565B017B9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A55191-61F2-8743-92EB-15DFED59C89B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61C244-004E-174B-867B-503C27F6317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5A272E-511D-1845-A333-D9998C3FD2F0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7914E2-3E3E-3347-B0BB-3B3D7A30B7CC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5DF2D337-D996-9F48-AE74-75DAA55FD0DE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9D7D4293-F6A2-B748-914A-0F6A590D8DD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84951DF-A172-5743-BABB-D193913B4C5E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05476399-1D22-5D41-8C05-F89ADAAE5D17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5FFA9509-C789-AD45-B019-063681EE5927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4AFF00-CDBD-8744-BFD7-01618E168144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46269D6A-76FC-3043-BE2C-48A06832E0BA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B6029F-8DA4-4B4B-9C64-E8586FA347B6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0C1C92-A746-CC49-B24C-4DD676FFC9BF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0B6178-91C5-E24B-9211-23F5F77952F3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43698F-E073-9346-9E1C-0578FDAC388A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59C270-0A2F-7343-B72B-13EE7D51D1E7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DE544DC-6CC2-FD4F-81E7-72BFCFD943D7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61E503-4356-9945-B669-8B8E71D82268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CD3367-B85F-E14E-BA22-BD9E988E382E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A1DBF1-2E8C-4D40-AC9B-D8BDBB80C0DF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3" name="Straight Arrow Connector 30">
              <a:extLst>
                <a:ext uri="{FF2B5EF4-FFF2-40B4-BE49-F238E27FC236}">
                  <a16:creationId xmlns:a16="http://schemas.microsoft.com/office/drawing/2014/main" id="{5F7F917E-4399-BC4B-A381-BE329EF8A384}"/>
                </a:ext>
              </a:extLst>
            </p:cNvPr>
            <p:cNvCxnSpPr>
              <a:cxnSpLocks/>
              <a:stCxn id="45" idx="7"/>
              <a:endCxn id="46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CE156F0-B0DD-D54E-9A72-EB51A1626552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2E3A304A-AD0F-4549-9756-3C2BF6C2E99C}"/>
                </a:ext>
              </a:extLst>
            </p:cNvPr>
            <p:cNvCxnSpPr>
              <a:stCxn id="46" idx="6"/>
              <a:endCxn id="51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1E250C08-06AD-C045-92F2-B1F7410AAA70}"/>
                </a:ext>
              </a:extLst>
            </p:cNvPr>
            <p:cNvCxnSpPr>
              <a:cxnSpLocks/>
              <a:stCxn id="47" idx="1"/>
              <a:endCxn id="46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42">
              <a:extLst>
                <a:ext uri="{FF2B5EF4-FFF2-40B4-BE49-F238E27FC236}">
                  <a16:creationId xmlns:a16="http://schemas.microsoft.com/office/drawing/2014/main" id="{BFB796AB-5805-6B43-A727-0FB3A9825648}"/>
                </a:ext>
              </a:extLst>
            </p:cNvPr>
            <p:cNvCxnSpPr>
              <a:cxnSpLocks/>
              <a:stCxn id="46" idx="6"/>
              <a:endCxn id="52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DA17D09-2825-474F-804C-D66332513C94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CDDF185-E202-224B-A173-FF58B3F79BBC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2C41FA7-48F4-CA43-9A14-202009E77CD8}"/>
                </a:ext>
              </a:extLst>
            </p:cNvPr>
            <p:cNvCxnSpPr>
              <a:stCxn id="51" idx="2"/>
              <a:endCxn id="46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CEF3A83-EAD8-0041-9698-2CA65D14C589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27885D8-6CC3-1A42-88BF-8C31E4ACC007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14DAE1C-7B01-6E46-B745-79C1C6C64D63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E12A15A-F77A-5D4B-86A7-28F5C2A8FE23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1EB89BA-835D-6D4F-9F62-834A00A95D5B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77621C-7FD1-D643-A6D2-83E9F1147CD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543659A-E3FC-7E49-8068-875C425296A1}"/>
                </a:ext>
              </a:extLst>
            </p:cNvPr>
            <p:cNvCxnSpPr>
              <a:stCxn id="47" idx="7"/>
              <a:endCxn id="52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1862B2-D3C8-3549-816D-163165A28C5E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3C43804-113D-8D48-B34D-CC18A61BDA50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E0CD18D-33FF-F04D-AC70-EFE3C552DD35}"/>
                </a:ext>
              </a:extLst>
            </p:cNvPr>
            <p:cNvCxnSpPr>
              <a:cxnSpLocks/>
              <a:stCxn id="53" idx="7"/>
              <a:endCxn id="58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238264-DC11-8447-A571-53ED2DD4700D}"/>
                </a:ext>
              </a:extLst>
            </p:cNvPr>
            <p:cNvCxnSpPr>
              <a:cxnSpLocks/>
              <a:stCxn id="53" idx="7"/>
              <a:endCxn id="61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56DB556-60F8-F44D-9088-76A9A2B9E973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1DF4E77-88C4-5E4A-A9EA-4DAFECA3342F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13C87061-AB8B-B342-8220-8492DEFF387B}"/>
                </a:ext>
              </a:extLst>
            </p:cNvPr>
            <p:cNvCxnSpPr>
              <a:cxnSpLocks/>
              <a:stCxn id="52" idx="6"/>
              <a:endCxn id="58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96059454-102A-1D49-B644-D173F5663AA6}"/>
                </a:ext>
              </a:extLst>
            </p:cNvPr>
            <p:cNvCxnSpPr>
              <a:cxnSpLocks/>
              <a:stCxn id="53" idx="0"/>
              <a:endCxn id="52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2">
              <a:extLst>
                <a:ext uri="{FF2B5EF4-FFF2-40B4-BE49-F238E27FC236}">
                  <a16:creationId xmlns:a16="http://schemas.microsoft.com/office/drawing/2014/main" id="{BA2FB075-4BE9-C54A-97F5-C914900D7699}"/>
                </a:ext>
              </a:extLst>
            </p:cNvPr>
            <p:cNvCxnSpPr>
              <a:cxnSpLocks/>
              <a:stCxn id="52" idx="6"/>
              <a:endCxn id="61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CB71EE6-FC5D-1B4B-8FC8-0327CE997F8A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1A1E063-3086-9742-99B3-F8455737A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C44E50E-56E3-104A-A622-4C302D59BB26}"/>
                </a:ext>
              </a:extLst>
            </p:cNvPr>
            <p:cNvCxnSpPr>
              <a:cxnSpLocks/>
              <a:stCxn id="89" idx="4"/>
              <a:endCxn id="58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7D26B81-2004-C847-AD06-F00050579898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0AF212E-2414-8D40-A4C6-42EACBF5FE6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591262E-1844-A242-B78C-2907C4C6F4A0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4C447AA-2D49-5342-A35D-E14C3F732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880BF0-2778-3B48-A7BD-735901303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B59C0-C562-0E44-8403-EFB24FBBE2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A43061-B35E-4A49-BC93-BA6C41C643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DCD3D9-7D76-E64F-A98F-AC6B34EEB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A1A6754-59A5-7E40-97F6-38294649F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CB5102-A7A6-8542-9DD0-7DD973C63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7FD394-E89C-1D40-B4B0-676D38CFB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3596F1A-1A6A-D04A-AA48-710895156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54D778F-2244-5D41-BA68-0C1E72D31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20874B-87F8-814A-B059-5015E805C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B396EB-E13D-23B3-4AEB-F3972FE6F934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DB396EB-E13D-23B3-4AEB-F3972FE6F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7128E8-C5E6-56B3-71E9-BCF33C0A05BD}"/>
              </a:ext>
            </a:extLst>
          </p:cNvPr>
          <p:cNvSpPr txBox="1"/>
          <p:nvPr/>
        </p:nvSpPr>
        <p:spPr>
          <a:xfrm>
            <a:off x="5458920" y="1194659"/>
            <a:ext cx="134998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C06D2-2548-C31A-A647-BEEB2013D5D3}"/>
              </a:ext>
            </a:extLst>
          </p:cNvPr>
          <p:cNvSpPr txBox="1"/>
          <p:nvPr/>
        </p:nvSpPr>
        <p:spPr>
          <a:xfrm>
            <a:off x="5461148" y="1667526"/>
            <a:ext cx="2370201" cy="1754326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4504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CF40E-207A-F8E0-4F74-C5F83321BE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CB93B-8793-7C38-88C4-911696DD2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79</a:t>
            </a:fld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4F50D-2644-8A46-AC16-3167B566E7BB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5DBAF3-18B2-814C-8746-20AF92C884E8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FFBC57-CE91-7C43-978E-92FC9798FC77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A68A1F-DDCF-DD44-8DFC-982E2A0EEA42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16199A-4739-4247-94C8-527EC16922B8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50747A-A07F-A343-81C9-CA50BC87D64A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80AB64-29E8-9044-B3E7-49B12172D87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C7C29387-C4F3-F444-8BE0-23A26DDDFD7D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D0C9F163-9571-594A-999F-88F128623FCC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99B246-7805-0E43-B039-40B0F5EA678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273664F5-AE33-9F4E-8A93-62577AB0A9E8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8F326748-D30C-F748-9B39-4BC1D2399848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FB26C0C-ECE6-B64D-8B64-257FFC74287C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008D6AA3-6937-CE43-BFEA-CC7845CDD55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D8D9854-DDD4-9143-BBC6-ADC65207CBAD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FBD6A6-4094-0F46-8940-EF293DA02421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3C75D6-9A74-BE4B-9EB2-99150C9AE9F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7BEF06-620F-6347-8B0B-1D77AB685C96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D9737C-4D54-6D49-AFB0-BDFA68BD629C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E10EDA-EE2C-EE45-A42B-3FA94B9835E2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AEB296-A87E-4E4E-82E8-EE71DFEE03B7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B04D36E-CEF5-C841-9909-E03B9EEB098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5935F6-9645-7A4A-AB25-7DFF64A8241C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4" name="Straight Arrow Connector 30">
              <a:extLst>
                <a:ext uri="{FF2B5EF4-FFF2-40B4-BE49-F238E27FC236}">
                  <a16:creationId xmlns:a16="http://schemas.microsoft.com/office/drawing/2014/main" id="{C63D5B4C-84FA-0F4D-ADD2-8DBE70E5ECBF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9FF29F-202D-A64B-8080-3F72CBACBC55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256669D5-7773-6B40-9356-C66BEB49F262}"/>
                </a:ext>
              </a:extLst>
            </p:cNvPr>
            <p:cNvCxnSpPr>
              <a:stCxn id="47" idx="6"/>
              <a:endCxn id="52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A40BF689-BB03-714D-8FDA-DCE232ABB043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42">
              <a:extLst>
                <a:ext uri="{FF2B5EF4-FFF2-40B4-BE49-F238E27FC236}">
                  <a16:creationId xmlns:a16="http://schemas.microsoft.com/office/drawing/2014/main" id="{7C174297-9FE4-CD41-A6A1-1FC1EB0F0D0E}"/>
                </a:ext>
              </a:extLst>
            </p:cNvPr>
            <p:cNvCxnSpPr>
              <a:cxnSpLocks/>
              <a:stCxn id="47" idx="6"/>
              <a:endCxn id="53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C09E7D-7525-1149-8CE6-F9A4ADDBC969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44F78D3-6F83-FC40-93C0-AF68CF6505C7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DB3D4BE8-05C3-BE45-ADB1-26BDBBF26BEA}"/>
                </a:ext>
              </a:extLst>
            </p:cNvPr>
            <p:cNvCxnSpPr>
              <a:stCxn id="52" idx="2"/>
              <a:endCxn id="47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5602F8D-7C7A-774F-BFCF-066B8319F68F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C1BC453-59C5-6D4B-B143-047FA37B116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3D5B8AB-6717-964B-B279-90EE660554F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1EBE73A-D444-0940-952C-E452D8263F42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C2673CA-0D32-544A-BA42-6E36081E99A0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26BB594-D48E-384A-B74E-23C4750C7CEF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A0CF8D2-00DF-4F4D-A183-145D25C41FD1}"/>
                </a:ext>
              </a:extLst>
            </p:cNvPr>
            <p:cNvCxnSpPr>
              <a:stCxn id="48" idx="7"/>
              <a:endCxn id="53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92449A2-BFF8-E343-8524-EE22BB427907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1795B70-78DD-F945-B9B6-DCDCE7BA8D4A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A4C4293-7E0F-E542-B00D-F8753989A382}"/>
                </a:ext>
              </a:extLst>
            </p:cNvPr>
            <p:cNvCxnSpPr>
              <a:cxnSpLocks/>
              <a:stCxn id="54" idx="7"/>
              <a:endCxn id="59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03229E-AD01-9849-B776-FE2B96DC24D4}"/>
                </a:ext>
              </a:extLst>
            </p:cNvPr>
            <p:cNvCxnSpPr>
              <a:cxnSpLocks/>
              <a:stCxn id="54" idx="7"/>
              <a:endCxn id="62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5A11B0-0BAB-3843-8258-D67350FB4B8C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78498E7-471B-5C4E-A0A4-00A8BB7C39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E613AE7B-2844-704E-AB6B-B4610B20E270}"/>
                </a:ext>
              </a:extLst>
            </p:cNvPr>
            <p:cNvCxnSpPr>
              <a:cxnSpLocks/>
              <a:stCxn id="53" idx="6"/>
              <a:endCxn id="59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>
              <a:extLst>
                <a:ext uri="{FF2B5EF4-FFF2-40B4-BE49-F238E27FC236}">
                  <a16:creationId xmlns:a16="http://schemas.microsoft.com/office/drawing/2014/main" id="{7A3D8673-AEE2-9643-831D-49B1F49AB6CA}"/>
                </a:ext>
              </a:extLst>
            </p:cNvPr>
            <p:cNvCxnSpPr>
              <a:cxnSpLocks/>
              <a:stCxn id="54" idx="0"/>
              <a:endCxn id="53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42">
              <a:extLst>
                <a:ext uri="{FF2B5EF4-FFF2-40B4-BE49-F238E27FC236}">
                  <a16:creationId xmlns:a16="http://schemas.microsoft.com/office/drawing/2014/main" id="{DEFDA39B-9ABE-0447-B18F-BF8C2D3EA072}"/>
                </a:ext>
              </a:extLst>
            </p:cNvPr>
            <p:cNvCxnSpPr>
              <a:cxnSpLocks/>
              <a:stCxn id="53" idx="6"/>
              <a:endCxn id="62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4060CD2-081F-1C4C-9731-B88C998756D6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560A73-0AFA-2E4A-8B08-0C6D268A04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C109499-E191-8A49-9713-A1FDE5DFB2F0}"/>
                </a:ext>
              </a:extLst>
            </p:cNvPr>
            <p:cNvCxnSpPr>
              <a:cxnSpLocks/>
              <a:stCxn id="90" idx="4"/>
              <a:endCxn id="59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776432-CA89-C549-A76B-7751B37A152B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C15B62-1CFF-0E47-8358-50EB04BE333E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4CC7915-68B0-264E-9DF3-5EAEF2ACF08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2F9426-69AE-2942-9833-D0DA83944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E4884CA-B34D-6149-8B3B-1E7C1E3AB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2F1BD3-8516-4844-91D0-A22DEB3D1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5BF0568-3F35-724E-92CD-3BAEB42D2B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A8D4F4-13B0-174B-9A1F-6978E66D2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41C9F0-52AA-A241-A9C9-0F4E8FC082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2175EA7-0B7B-B942-B65D-DED8A65B9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55870F-1AA2-FE4E-ADD7-B440D3870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5B71334-E84F-2F46-94BE-9481BE803E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B93BDC5-A89E-FC4F-83A5-498268B4F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A27E54C-ED39-B44B-AE25-BA42E926C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A924087-D7BF-5D46-A50C-0D936844FF91}"/>
              </a:ext>
            </a:extLst>
          </p:cNvPr>
          <p:cNvSpPr txBox="1"/>
          <p:nvPr/>
        </p:nvSpPr>
        <p:spPr>
          <a:xfrm>
            <a:off x="5458920" y="1194659"/>
            <a:ext cx="1349985" cy="36933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519113" algn="l"/>
              </a:tabLst>
            </a:pP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’ = ⟨move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⟩</a:t>
            </a:r>
            <a:endParaRPr lang="en-US" i="1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93258-94F2-6563-BB89-0370ADD46E45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293258-94F2-6563-BB89-0370ADD46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B604102-DA5D-B64F-C0AE-9B4B35A5B8BD}"/>
              </a:ext>
            </a:extLst>
          </p:cNvPr>
          <p:cNvSpPr txBox="1"/>
          <p:nvPr/>
        </p:nvSpPr>
        <p:spPr>
          <a:xfrm>
            <a:off x="5461148" y="1667526"/>
            <a:ext cx="2370201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(foo,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15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One state variable: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</m:oMath>
                </a14:m>
                <a:endParaRPr lang="de-DE" dirty="0">
                  <a:cs typeface="Calibri"/>
                </a:endParaRP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Simplified names for states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𝑝𝑜𝑠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𝑖𝑡𝑒𝑚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𝑜𝑛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  <a:cs typeface="Calibri"/>
                          </a:rPr>
                          <m:t>_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Calibri"/>
                          </a:rPr>
                          <m:t>𝑠h𝑖𝑝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write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𝑜𝑛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𝑠h𝑖𝑝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  <a:endParaRPr lang="en-US" dirty="0"/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Five actions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𝑏𝑎𝑐𝑘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in </a:t>
                </a:r>
                <a:r>
                  <a:rPr lang="en-US" i="1" dirty="0">
                    <a:latin typeface="Calibri"/>
                    <a:cs typeface="Calibri"/>
                  </a:rPr>
                  <a:t>transit3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Nondeterministic: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, </a:t>
                </a:r>
              </a:p>
              <a:p>
                <a:pPr lvl="2">
                  <a:tabLst>
                    <a:tab pos="911225" algn="l"/>
                    <a:tab pos="1487488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𝑑𝑒𝑙𝑖𝑣𝑒𝑟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4D427-CF71-CD4F-B863-1B8BCB20E7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F3DDEFFE-04FE-2244-C948-D0310082F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A28BF-3667-B647-8D61-231DEE557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D95E3-637E-4F76-A371-7A527410CC33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6711D9-B372-90F6-52BF-2FE1D3E9E777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7B2B34-A17A-DE9E-7216-ADC5659831D8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701854-7941-CC12-44A0-D0F5B94622FB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14B156-43DF-2B29-CCA2-9C0D130CF10B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CC9501-3A47-3743-54AB-43A0E6781E44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61B2BA-4EEE-1B63-5614-349CF79FBE10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618773-DA36-7E4D-28D3-5BA95EDAE984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C155BA-92E0-F4E0-2011-3EE11134F9E2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CE4F37-5F2C-9A7F-A938-A42AC40DA410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2472EC36-F830-5964-D109-75694BA2AD8B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1D4CE8-E5BB-72D6-66CA-1B96F9CE1859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B65417EF-A8A9-3FB5-D622-2B9D71E8B06C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10947A42-F607-740B-9FEC-F110934F19AA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943D4C9A-C83D-76CF-5883-13C99EAE7ECC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B6508-4CE0-EA3E-05D6-F54331C8B31E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A43D56-5FB4-5846-9B77-B75B2D0EA885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BEF0636-C70D-91F3-0F06-A83BB163086B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6D82A-40B6-8DDB-A361-2F35C8DA876A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4F610378-B3FF-D9B5-6D9B-7DC9EDE5816B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354818-77E9-2EE1-5D13-4ECBA76B30D4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AA365-DDAC-7063-7A70-3ADBADBD1987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D2D6C3-4C34-2A61-6CE1-D40EC65F0713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6B6F875-926E-FF70-8332-60755DB92593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4EEB07F-B41E-47CC-D8FD-FB31E2B3BFEE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43DB07-3EA6-FC37-5004-FC60BD831F91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B1C056-0C56-5030-B0E1-D67143719155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2266167-9D65-67A7-BDBD-C97923B0FB6B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0B1A51C-44C0-0837-E45C-418C3FC1BB23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0E1514-07DB-3E59-5D03-C3939A570C77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1F90B5-E2E7-F270-8ECF-0D7F71D67695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448003B-0330-12BE-3686-7BCEDE9F78FD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1C4FE6-C7BE-5159-A5C9-5D6E27F59F3D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B5490D-F43F-7CF3-54BE-291AC8802A6D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386EF7-6150-2EBC-433B-305CF40DCE7B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E482ED3-E92C-57E3-786D-88A2CB669109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A711BC3B-D831-CC67-D870-8C62E5708D86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C53C1CA7-34CF-2781-D63C-E85A239AF674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E68FDF06-FC4E-B693-8DDB-256CED303519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30E0669-BAF9-044F-8314-80C23A6F1601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D8E17E-B907-0B79-117C-D84368572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0FEE72-9995-8A69-FC89-811B879B6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EEB1B30-948B-07EA-26FE-D6BF0E1D3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EE5E634-C3D9-E7B2-833E-E511E9ED8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58D418-2A26-256E-1A49-AA4E1E260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B7B8C8-C8D5-5E54-0BD0-0DE807B66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922285-DB30-44EB-43B5-C91ECDFAD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6186ED-525E-56FF-A85F-31C35F23C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C6DB39A-1717-A2EF-2698-4E927EEDE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7793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F4916-C76A-7250-55EB-31502B0C88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87F7F-B164-AC2B-137D-3E5BDE7C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B14E9-EEDB-4044-8426-6633D3884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80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D5C41A-8233-1346-9E50-8D3054F6C56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61D319-8ED6-AB43-8422-034060691AF6}"/>
                </a:ext>
              </a:extLst>
            </p:cNvPr>
            <p:cNvSpPr/>
            <p:nvPr/>
          </p:nvSpPr>
          <p:spPr>
            <a:xfrm rot="18551630">
              <a:off x="6827930" y="5273975"/>
              <a:ext cx="1667724" cy="3916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CA53E8-2B21-8943-93EC-EA14295762F8}"/>
                </a:ext>
              </a:extLst>
            </p:cNvPr>
            <p:cNvSpPr/>
            <p:nvPr/>
          </p:nvSpPr>
          <p:spPr>
            <a:xfrm rot="17383624">
              <a:off x="6207566" y="4574216"/>
              <a:ext cx="2865153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205888-C2D1-FE44-A0D8-3098AD88F8D4}"/>
                </a:ext>
              </a:extLst>
            </p:cNvPr>
            <p:cNvSpPr/>
            <p:nvPr/>
          </p:nvSpPr>
          <p:spPr>
            <a:xfrm rot="17967672">
              <a:off x="4649438" y="5017167"/>
              <a:ext cx="180692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BCFF1E-9902-7F45-87BC-C6E6BCA96340}"/>
                </a:ext>
              </a:extLst>
            </p:cNvPr>
            <p:cNvSpPr/>
            <p:nvPr/>
          </p:nvSpPr>
          <p:spPr>
            <a:xfrm rot="17034614">
              <a:off x="3995645" y="4214069"/>
              <a:ext cx="3161144" cy="416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D7DA06-2B57-E246-B9DA-553DC3205585}"/>
                </a:ext>
              </a:extLst>
            </p:cNvPr>
            <p:cNvSpPr/>
            <p:nvPr/>
          </p:nvSpPr>
          <p:spPr>
            <a:xfrm rot="16200000">
              <a:off x="7501506" y="2968448"/>
              <a:ext cx="1059670" cy="3452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6F7CAF-C725-7145-8D8A-AD00AD79D541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Moon 42">
              <a:extLst>
                <a:ext uri="{FF2B5EF4-FFF2-40B4-BE49-F238E27FC236}">
                  <a16:creationId xmlns:a16="http://schemas.microsoft.com/office/drawing/2014/main" id="{CD9D1AAB-3C9E-4742-8BD7-85FF200E61EC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BCD26CAD-B624-184E-BD80-B3EDB4E5CD4F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C9D211-4FDE-8F4B-963D-04A3DA1BCB42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Moon 45">
              <a:extLst>
                <a:ext uri="{FF2B5EF4-FFF2-40B4-BE49-F238E27FC236}">
                  <a16:creationId xmlns:a16="http://schemas.microsoft.com/office/drawing/2014/main" id="{2669BF9B-1C79-1A47-9BF3-6D5AA229561C}"/>
                </a:ext>
              </a:extLst>
            </p:cNvPr>
            <p:cNvSpPr/>
            <p:nvPr/>
          </p:nvSpPr>
          <p:spPr>
            <a:xfrm rot="8382352" flipV="1">
              <a:off x="6398020" y="4153821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34CA4C24-47AE-0044-BDCB-B3D8C5047CE0}"/>
                </a:ext>
              </a:extLst>
            </p:cNvPr>
            <p:cNvSpPr/>
            <p:nvPr/>
          </p:nvSpPr>
          <p:spPr>
            <a:xfrm rot="14344653">
              <a:off x="6815571" y="3334151"/>
              <a:ext cx="723900" cy="2142977"/>
            </a:xfrm>
            <a:prstGeom prst="moon">
              <a:avLst>
                <a:gd name="adj" fmla="val 6753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B310BA-2281-C744-8D41-372D3A775A6F}"/>
                </a:ext>
              </a:extLst>
            </p:cNvPr>
            <p:cNvSpPr/>
            <p:nvPr/>
          </p:nvSpPr>
          <p:spPr>
            <a:xfrm rot="551790">
              <a:off x="5735801" y="4643850"/>
              <a:ext cx="2489494" cy="369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D267CBC9-3BF1-DA44-A6EB-4B72E022CC04}"/>
                </a:ext>
              </a:extLst>
            </p:cNvPr>
            <p:cNvSpPr/>
            <p:nvPr/>
          </p:nvSpPr>
          <p:spPr>
            <a:xfrm rot="20037208">
              <a:off x="3829987" y="3106461"/>
              <a:ext cx="2528993" cy="1659143"/>
            </a:xfrm>
            <a:prstGeom prst="blockArc">
              <a:avLst>
                <a:gd name="adj1" fmla="val 10730732"/>
                <a:gd name="adj2" fmla="val 21074921"/>
                <a:gd name="adj3" fmla="val 152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81A01E-7539-5A46-A05F-C16D10526757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11959C-4743-3E42-ADFD-69BAC186D74E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5EDCDF-FAAE-B840-AEEE-011DC6FB7C92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32A457D-9C30-074F-8B14-77D709A208C3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CCCDB3-B9BB-8E43-8AC0-55F7161480EF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2D8158-2AE2-AE46-A4E1-844015B01705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EF7AB2-41E6-594C-9B86-30307F1F1C49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374627-372C-954E-86BB-C6D0CB9C763C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06B9A5A-1DCE-7448-B509-169470538A45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4CA0DFEC-854C-6B4C-8023-3EE29BD9AE8B}"/>
                </a:ext>
              </a:extLst>
            </p:cNvPr>
            <p:cNvCxnSpPr>
              <a:cxnSpLocks/>
              <a:stCxn id="50" idx="7"/>
              <a:endCxn id="51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890093-E00D-1943-B83C-EB5F79AE2E2C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44F2355B-6B6C-CB4D-927E-07712ED3EDAB}"/>
                </a:ext>
              </a:extLst>
            </p:cNvPr>
            <p:cNvCxnSpPr>
              <a:stCxn id="51" idx="6"/>
              <a:endCxn id="56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BBEC625E-342B-2845-B2A5-981D92FD83D9}"/>
                </a:ext>
              </a:extLst>
            </p:cNvPr>
            <p:cNvCxnSpPr>
              <a:cxnSpLocks/>
              <a:stCxn id="52" idx="1"/>
              <a:endCxn id="51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2">
              <a:extLst>
                <a:ext uri="{FF2B5EF4-FFF2-40B4-BE49-F238E27FC236}">
                  <a16:creationId xmlns:a16="http://schemas.microsoft.com/office/drawing/2014/main" id="{75729E88-32E6-3845-8669-8899B9594DA8}"/>
                </a:ext>
              </a:extLst>
            </p:cNvPr>
            <p:cNvCxnSpPr>
              <a:cxnSpLocks/>
              <a:stCxn id="51" idx="6"/>
              <a:endCxn id="57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22EB47-D0AF-774F-BC1D-C8A4FCBB75FF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949E3DF-7E8C-A947-ABFB-A9855DB00CB8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346041FB-73FE-B047-A493-3EEE30A1E198}"/>
                </a:ext>
              </a:extLst>
            </p:cNvPr>
            <p:cNvCxnSpPr>
              <a:stCxn id="56" idx="2"/>
              <a:endCxn id="51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29F196-C39A-4A45-BC9A-1962945C489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3E6DF6-2342-BA43-BF83-DA5C69654762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0BD4E8-A660-7441-8CEA-3E34E33DCB02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57C6DD-864D-CD41-8686-B62E7D0A7840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68370D5-3843-EF47-9DCA-933B4D1565D5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CD52607-247C-9E4F-8403-87DE81AD3B73}"/>
                </a:ext>
              </a:extLst>
            </p:cNvPr>
            <p:cNvCxnSpPr>
              <a:stCxn id="52" idx="7"/>
              <a:endCxn id="56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8822A9-F877-0B43-B6DD-B6702393D5A3}"/>
                </a:ext>
              </a:extLst>
            </p:cNvPr>
            <p:cNvCxnSpPr>
              <a:stCxn id="52" idx="7"/>
              <a:endCxn id="57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BC2E30-9DD2-AA46-A8E5-BB16E5811466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8A8D411-6F2F-F948-B72B-F31D6EB20338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C72A54C-9058-3F40-8CF2-4ADC04DE641D}"/>
                </a:ext>
              </a:extLst>
            </p:cNvPr>
            <p:cNvCxnSpPr>
              <a:cxnSpLocks/>
              <a:stCxn id="58" idx="7"/>
              <a:endCxn id="63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B7B23EA-8A1E-8446-8854-7DCF6484D6B9}"/>
                </a:ext>
              </a:extLst>
            </p:cNvPr>
            <p:cNvCxnSpPr>
              <a:cxnSpLocks/>
              <a:stCxn id="58" idx="7"/>
              <a:endCxn id="66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8D55E6-7451-F147-B788-8A0ACEAB09DA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9AF9F15-B020-0B42-A44D-3C5A99823E4E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Curved Connector 88">
              <a:extLst>
                <a:ext uri="{FF2B5EF4-FFF2-40B4-BE49-F238E27FC236}">
                  <a16:creationId xmlns:a16="http://schemas.microsoft.com/office/drawing/2014/main" id="{FDD9600D-1440-BA4D-B240-3C9E240BC364}"/>
                </a:ext>
              </a:extLst>
            </p:cNvPr>
            <p:cNvCxnSpPr>
              <a:cxnSpLocks/>
              <a:stCxn id="57" idx="6"/>
              <a:endCxn id="63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925F11A2-4F13-B543-8381-B48753EF104B}"/>
                </a:ext>
              </a:extLst>
            </p:cNvPr>
            <p:cNvCxnSpPr>
              <a:cxnSpLocks/>
              <a:stCxn id="58" idx="0"/>
              <a:endCxn id="57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42">
              <a:extLst>
                <a:ext uri="{FF2B5EF4-FFF2-40B4-BE49-F238E27FC236}">
                  <a16:creationId xmlns:a16="http://schemas.microsoft.com/office/drawing/2014/main" id="{08F42829-CE00-DA42-B34D-940B3F6BAF28}"/>
                </a:ext>
              </a:extLst>
            </p:cNvPr>
            <p:cNvCxnSpPr>
              <a:cxnSpLocks/>
              <a:stCxn id="57" idx="6"/>
              <a:endCxn id="66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9394002-3987-0446-9634-8D527E9A07A5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867C40F-DE46-C843-82A7-AFD68CAA4F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53C8D3E-592C-AE47-B97F-4F5F11F1F19F}"/>
                </a:ext>
              </a:extLst>
            </p:cNvPr>
            <p:cNvCxnSpPr>
              <a:cxnSpLocks/>
              <a:stCxn id="94" idx="4"/>
              <a:endCxn id="63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3C801-8ED3-5342-803F-DCB22B6F9DA5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E2F6564-1B3E-7442-A8EE-3838502F80A6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E99B929-8B74-2248-BA4E-86D8BDC97225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7E30BA-560F-594C-9AFB-55E1087DBA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A0A0655-EF47-A046-93EB-4C1D323355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735B56-CF63-CC47-AA53-B323FB6B9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FA09E6-DC10-FB4B-BCBA-40967F3F0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F84FBE-AA59-1849-95BD-798222A98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E8041B-ED48-E847-9961-4D16CC4E46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213D84-2B7E-AA43-93A7-00508C826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AB16D72-CFDC-254D-89C4-DC8DF5A6D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7EACC23-B677-3E4D-B3B9-DF885B8B0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06414B7-CD55-234E-BCF5-142EF6FE1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269111B-498D-CB4F-B580-92043A52B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/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...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…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actions in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9225" algn="l"/>
                    <a:tab pos="1817688" algn="l"/>
                    <a:tab pos="2171700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not 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C8136-D3E0-EB48-8174-20B8C019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" y="1665066"/>
                <a:ext cx="50347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BC265-7089-C743-939F-A07B81C66CF8}"/>
              </a:ext>
            </a:extLst>
          </p:cNvPr>
          <p:cNvCxnSpPr>
            <a:cxnSpLocks/>
            <a:stCxn id="100" idx="3"/>
            <a:endCxn id="94" idx="1"/>
          </p:cNvCxnSpPr>
          <p:nvPr/>
        </p:nvCxnSpPr>
        <p:spPr bwMode="auto">
          <a:xfrm>
            <a:off x="8610474" y="1309959"/>
            <a:ext cx="2356632" cy="911697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EAF614-12B4-A041-A4F6-49989E00E976}"/>
              </a:ext>
            </a:extLst>
          </p:cNvPr>
          <p:cNvCxnSpPr>
            <a:cxnSpLocks/>
            <a:endCxn id="100" idx="1"/>
          </p:cNvCxnSpPr>
          <p:nvPr/>
        </p:nvCxnSpPr>
        <p:spPr bwMode="auto">
          <a:xfrm flipV="1">
            <a:off x="4979405" y="1309959"/>
            <a:ext cx="554150" cy="1758833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195322-718D-1549-B67E-F9FABFD4885B}"/>
              </a:ext>
            </a:extLst>
          </p:cNvPr>
          <p:cNvSpPr txBox="1"/>
          <p:nvPr/>
        </p:nvSpPr>
        <p:spPr>
          <a:xfrm>
            <a:off x="5461148" y="1667526"/>
            <a:ext cx="2370201" cy="20313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tabLst>
                <a:tab pos="414000" algn="l"/>
              </a:tabLst>
            </a:pP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 = {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on_ship</a:t>
            </a:r>
            <a:r>
              <a:rPr lang="en-US" dirty="0">
                <a:cs typeface="Calibri"/>
              </a:rPr>
              <a:t>, unload),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</a:t>
            </a:r>
            <a:r>
              <a:rPr lang="en-US" dirty="0" err="1">
                <a:cs typeface="Calibri"/>
              </a:rPr>
              <a:t>at_harbor</a:t>
            </a:r>
            <a:r>
              <a:rPr lang="en-US" dirty="0">
                <a:cs typeface="Calibri"/>
              </a:rPr>
              <a:t>, park),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(parking1, deliver),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strike="sngStrike" dirty="0">
                <a:solidFill>
                  <a:schemeClr val="accent6"/>
                </a:solidFill>
                <a:cs typeface="Calibri"/>
              </a:rPr>
              <a:t>(foo, move)</a:t>
            </a:r>
            <a:r>
              <a:rPr lang="en-US" dirty="0">
                <a:cs typeface="Calibri"/>
              </a:rPr>
              <a:t>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(parking2, back),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(transit1, move),</a:t>
            </a:r>
          </a:p>
          <a:p>
            <a:pPr>
              <a:tabLst>
                <a:tab pos="414000" algn="l"/>
              </a:tabLst>
            </a:pPr>
            <a:r>
              <a:rPr lang="en-US" dirty="0">
                <a:cs typeface="Calibri"/>
              </a:rPr>
              <a:t>	(transit2, move)</a:t>
            </a:r>
            <a:r>
              <a:rPr lang="en-US" dirty="0">
                <a:cs typeface="Times New Roman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/>
              <p:nvPr/>
            </p:nvSpPr>
            <p:spPr>
              <a:xfrm>
                <a:off x="5533555" y="1125293"/>
                <a:ext cx="3076919" cy="369332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Remove unreachable part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A06C4FA-8E46-A64A-A73A-5878A171C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55" y="1125293"/>
                <a:ext cx="30769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4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C0E-6452-5444-AE5B-2782F9B1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Making Actions Inapplicable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327180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to make</a:t>
                </a:r>
                <a:r>
                  <a:rPr lang="en-US" dirty="0">
                    <a:cs typeface="Times New Roman"/>
                  </a:rPr>
                  <a:t> actions inapplicable: Exponential time in worst-case</a:t>
                </a:r>
              </a:p>
              <a:p>
                <a:r>
                  <a:rPr lang="en-US" dirty="0">
                    <a:cs typeface="Times New Roman"/>
                  </a:rPr>
                  <a:t>Better: table of bad state-action pairs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s</a:t>
                </a:r>
                <a:r>
                  <a:rPr lang="en-US" dirty="0" err="1">
                    <a:cs typeface="Times New Roman"/>
                  </a:rPr>
                  <a:t>.t.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𝐵𝑎𝑑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∪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𝑑𝑒𝑡𝑒𝑟𝑚𝑖𝑛𝑖𝑧𝑎𝑡𝑖𝑜𝑛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Modify classical planner to take the table as an argument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 is current state, only choose actions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\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48A03-ACDD-0840-B134-ED7116E1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327180" cy="4240848"/>
              </a:xfrm>
              <a:blipFill>
                <a:blip r:embed="rId2"/>
                <a:stretch>
                  <a:fillRect l="-280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FD4CF-BCA6-054E-92A0-0098A49F20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48BF-EA69-0165-5F3B-7A47F083A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AD50-0C1B-454C-A18D-2F028CCD7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/>
              <p:nvPr/>
            </p:nvSpPr>
            <p:spPr>
              <a:xfrm>
                <a:off x="6796975" y="212048"/>
                <a:ext cx="5034700" cy="569386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Find-Safe-Solution-by-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mk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-deterministic(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leaves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/>
                          <m:t>γ</m:t>
                        </m:r>
                      </m:e>
                    </m:acc>
                  </m:oMath>
                </a14:m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arbitrarily </a:t>
                </a:r>
                <a:r>
                  <a:rPr lang="en-US" sz="1400" i="1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← 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Forward-search(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Σ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p′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fail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Plan2policy(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𝜋 ← 𝜋 ∪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∈ 𝜋’ |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∉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(𝜋)}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GB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GB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GB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GB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𝜋 ← 𝜋 \ {(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’,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make the actions in the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determinisation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not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  <a:tab pos="1411288" algn="l"/>
                    <a:tab pos="1812925" algn="l"/>
                    <a:tab pos="217646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	applicable in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’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AE8529-0D4C-8348-AF30-8B7877DAF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975" y="212048"/>
                <a:ext cx="5034700" cy="5693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9B0C7A-3376-F64E-A85E-DEB89BC33F77}"/>
              </a:ext>
            </a:extLst>
          </p:cNvPr>
          <p:cNvSpPr/>
          <p:nvPr/>
        </p:nvSpPr>
        <p:spPr>
          <a:xfrm>
            <a:off x="7912818" y="4526633"/>
            <a:ext cx="3808687" cy="1067821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87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758C-280A-364A-90C8-F5E8E092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907B-A107-4648-8A09-80C8ED3A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Determinisation Techniques</a:t>
            </a:r>
          </a:p>
          <a:p>
            <a:pPr lvl="1"/>
            <a:r>
              <a:rPr lang="en-US" dirty="0"/>
              <a:t>Guided-find-safe-solution</a:t>
            </a:r>
          </a:p>
          <a:p>
            <a:pPr lvl="2"/>
            <a:r>
              <a:rPr lang="en-US" dirty="0"/>
              <a:t>Call find-solution to get an unsafe solution</a:t>
            </a:r>
          </a:p>
          <a:p>
            <a:pPr lvl="2"/>
            <a:r>
              <a:rPr lang="en-US" dirty="0"/>
              <a:t>Call find-solution additional times on the leaves</a:t>
            </a:r>
          </a:p>
          <a:p>
            <a:pPr lvl="1"/>
            <a:r>
              <a:rPr lang="en-US" dirty="0"/>
              <a:t>Find-safe-solution-by-determinization</a:t>
            </a:r>
          </a:p>
          <a:p>
            <a:pPr lvl="2"/>
            <a:r>
              <a:rPr lang="en-US" dirty="0"/>
              <a:t>Use determinized actions</a:t>
            </a:r>
          </a:p>
          <a:p>
            <a:pPr lvl="2"/>
            <a:r>
              <a:rPr lang="en-US" dirty="0"/>
              <a:t>Call classical planner rather than find-solution</a:t>
            </a:r>
          </a:p>
          <a:p>
            <a:pPr lvl="2"/>
            <a:r>
              <a:rPr lang="en-US" dirty="0"/>
              <a:t>If dead-ends are encountered, modify actions that lead to them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11393-EC44-9F43-B1F4-1E0CDAA9F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BC7D1-3EC0-0F44-2D56-DD9A5835D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D5A0-71E2-1949-8890-9F7100F5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445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5.6 Online Approaches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by determinisation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 with a bounded number of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672CD-A613-1743-A3EB-622BFC52E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60690-BD72-2FF2-CCBE-720FA6C68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26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26" y="1665066"/>
            <a:ext cx="7755882" cy="4240848"/>
          </a:xfrm>
        </p:spPr>
        <p:txBody>
          <a:bodyPr/>
          <a:lstStyle/>
          <a:p>
            <a:r>
              <a:rPr lang="en-GB" dirty="0"/>
              <a:t>Motivation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Planning models are approximate – execution seldom works out as planned</a:t>
            </a:r>
          </a:p>
          <a:p>
            <a:pPr marL="715962" lvl="1" indent="-457200">
              <a:buFont typeface="+mj-lt"/>
              <a:buAutoNum type="arabicPeriod"/>
            </a:pPr>
            <a:r>
              <a:rPr lang="en-GB" dirty="0"/>
              <a:t>Large problems may require too much planning time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motivation even more stronger in nondeterministic domains</a:t>
            </a:r>
          </a:p>
          <a:p>
            <a:pPr lvl="1"/>
            <a:r>
              <a:rPr lang="en-GB" dirty="0"/>
              <a:t>Nondeterminism makes planning exponentially harder</a:t>
            </a:r>
          </a:p>
          <a:p>
            <a:pPr lvl="2"/>
            <a:r>
              <a:rPr lang="en-GB" dirty="0"/>
              <a:t>Exponentially more time, exponentially larger policies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4C2AE-1210-B341-B220-4472DEE804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136DF-20F8-CC6C-A4C9-3ABB32A1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3B539-837E-9E44-8376-57502322D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57254" y="4914410"/>
            <a:ext cx="2171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alibri" charset="0"/>
              </a:rPr>
              <a:t>Offline vs. Runtime</a:t>
            </a:r>
            <a:br>
              <a:rPr lang="en-GB" sz="2000" dirty="0">
                <a:latin typeface="Calibri" charset="0"/>
              </a:rPr>
            </a:br>
            <a:r>
              <a:rPr lang="en-GB" sz="2000" dirty="0">
                <a:latin typeface="Calibri" charset="0"/>
              </a:rPr>
              <a:t>Search Spaces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751DE3-87AD-4D47-8C08-F465D816FA10}"/>
              </a:ext>
            </a:extLst>
          </p:cNvPr>
          <p:cNvGrpSpPr/>
          <p:nvPr/>
        </p:nvGrpSpPr>
        <p:grpSpPr>
          <a:xfrm>
            <a:off x="8454004" y="1665066"/>
            <a:ext cx="3377671" cy="3064476"/>
            <a:chOff x="5284415" y="1500818"/>
            <a:chExt cx="3377671" cy="3064476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00D8AC75-E996-1D4E-AFB0-9B7796327EB2}"/>
                </a:ext>
              </a:extLst>
            </p:cNvPr>
            <p:cNvSpPr/>
            <p:nvPr/>
          </p:nvSpPr>
          <p:spPr>
            <a:xfrm rot="16200000">
              <a:off x="5441013" y="1344220"/>
              <a:ext cx="3064476" cy="3377671"/>
            </a:xfrm>
            <a:prstGeom prst="triangle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15142CDA-ACD8-3B43-8544-6B0EBEFC52F4}"/>
                </a:ext>
              </a:extLst>
            </p:cNvPr>
            <p:cNvSpPr/>
            <p:nvPr/>
          </p:nvSpPr>
          <p:spPr>
            <a:xfrm rot="16200000">
              <a:off x="5335877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FB46214-4D24-D946-903C-0A7EBAB750D8}"/>
                </a:ext>
              </a:extLst>
            </p:cNvPr>
            <p:cNvSpPr/>
            <p:nvPr/>
          </p:nvSpPr>
          <p:spPr>
            <a:xfrm rot="16200000">
              <a:off x="5659096" y="2938594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017A4D0-7578-0C48-933D-FB0F1B0BD15A}"/>
                </a:ext>
              </a:extLst>
            </p:cNvPr>
            <p:cNvSpPr/>
            <p:nvPr/>
          </p:nvSpPr>
          <p:spPr>
            <a:xfrm rot="16200000">
              <a:off x="5978576" y="289559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2A71CE0D-48D4-184E-B8E5-3D6668C93862}"/>
                </a:ext>
              </a:extLst>
            </p:cNvPr>
            <p:cNvSpPr/>
            <p:nvPr/>
          </p:nvSpPr>
          <p:spPr>
            <a:xfrm rot="16200000">
              <a:off x="6300836" y="296743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E3B5E395-4181-1E4A-A6C1-776A6E32307A}"/>
                </a:ext>
              </a:extLst>
            </p:cNvPr>
            <p:cNvSpPr/>
            <p:nvPr/>
          </p:nvSpPr>
          <p:spPr>
            <a:xfrm rot="16200000">
              <a:off x="6481277" y="2985172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774C917-F228-F448-A538-78AA2AE5DFC5}"/>
                </a:ext>
              </a:extLst>
            </p:cNvPr>
            <p:cNvSpPr/>
            <p:nvPr/>
          </p:nvSpPr>
          <p:spPr>
            <a:xfrm rot="16200000">
              <a:off x="6758905" y="2953718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F7BAD1EE-63DB-CB4F-AD54-B94E59B3E5CF}"/>
                </a:ext>
              </a:extLst>
            </p:cNvPr>
            <p:cNvSpPr/>
            <p:nvPr/>
          </p:nvSpPr>
          <p:spPr>
            <a:xfrm rot="16200000">
              <a:off x="7082124" y="2889222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54D99AA4-D30B-2449-ABC1-110EF42219E7}"/>
                </a:ext>
              </a:extLst>
            </p:cNvPr>
            <p:cNvSpPr/>
            <p:nvPr/>
          </p:nvSpPr>
          <p:spPr>
            <a:xfrm rot="16200000">
              <a:off x="7306351" y="2974308"/>
              <a:ext cx="227740" cy="173236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A8C7488-ADC1-3042-A6BF-EB890B764A22}"/>
                </a:ext>
              </a:extLst>
            </p:cNvPr>
            <p:cNvSpPr/>
            <p:nvPr/>
          </p:nvSpPr>
          <p:spPr>
            <a:xfrm rot="16200000">
              <a:off x="7593807" y="2964293"/>
              <a:ext cx="141740" cy="248925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96B9A9C3-D5B5-5E45-884B-68B45741C375}"/>
                </a:ext>
              </a:extLst>
            </p:cNvPr>
            <p:cNvSpPr/>
            <p:nvPr/>
          </p:nvSpPr>
          <p:spPr>
            <a:xfrm rot="16200000">
              <a:off x="7865806" y="2929867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3854F3D0-C9B9-AD45-BBFC-2D623225C18A}"/>
                </a:ext>
              </a:extLst>
            </p:cNvPr>
            <p:cNvSpPr/>
            <p:nvPr/>
          </p:nvSpPr>
          <p:spPr>
            <a:xfrm rot="16200000">
              <a:off x="8191757" y="2965870"/>
              <a:ext cx="184739" cy="287664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E31949E-CB59-AF4C-93B2-837DCDD5F55E}"/>
                </a:ext>
              </a:extLst>
            </p:cNvPr>
            <p:cNvSpPr/>
            <p:nvPr/>
          </p:nvSpPr>
          <p:spPr>
            <a:xfrm rot="16200000">
              <a:off x="8478776" y="2977408"/>
              <a:ext cx="153563" cy="210871"/>
            </a:xfrm>
            <a:prstGeom prst="triangle">
              <a:avLst/>
            </a:prstGeom>
            <a:solidFill>
              <a:srgbClr val="FFD579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789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Approaches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Need to identify </a:t>
            </a:r>
            <a:r>
              <a:rPr lang="en-GB" dirty="0">
                <a:solidFill>
                  <a:schemeClr val="accent1"/>
                </a:solidFill>
              </a:rPr>
              <a:t>good</a:t>
            </a:r>
            <a:r>
              <a:rPr lang="en-GB" i="1" dirty="0"/>
              <a:t> </a:t>
            </a:r>
            <a:r>
              <a:rPr lang="en-GB" dirty="0"/>
              <a:t>actions without exploring entire search space (partial planning)</a:t>
            </a:r>
          </a:p>
          <a:p>
            <a:pPr lvl="1"/>
            <a:r>
              <a:rPr lang="en-GB" dirty="0"/>
              <a:t>Can be done using heuristic estimates</a:t>
            </a:r>
          </a:p>
          <a:p>
            <a:r>
              <a:rPr lang="en-GB" dirty="0"/>
              <a:t>Some domains are </a:t>
            </a:r>
            <a:r>
              <a:rPr lang="en-GB" dirty="0">
                <a:solidFill>
                  <a:schemeClr val="accent1"/>
                </a:solidFill>
              </a:rPr>
              <a:t>safely explorable</a:t>
            </a:r>
          </a:p>
          <a:p>
            <a:pPr lvl="1"/>
            <a:r>
              <a:rPr lang="en-GB" dirty="0"/>
              <a:t>Safe to create partial plans, because goal states are reachable from all situations</a:t>
            </a:r>
          </a:p>
          <a:p>
            <a:r>
              <a:rPr lang="en-GB" dirty="0"/>
              <a:t>Other domains contain dead-ends, partial planning will not guarantee success</a:t>
            </a:r>
          </a:p>
          <a:p>
            <a:pPr lvl="1"/>
            <a:r>
              <a:rPr lang="en-GB" dirty="0"/>
              <a:t>Can get trapped in dead ends that we would have detected if we had planned fully</a:t>
            </a:r>
          </a:p>
          <a:p>
            <a:pPr lvl="2"/>
            <a:r>
              <a:rPr lang="en-GB" dirty="0"/>
              <a:t>No applicable actions</a:t>
            </a:r>
          </a:p>
          <a:p>
            <a:pPr lvl="3"/>
            <a:r>
              <a:rPr lang="en-GB" dirty="0"/>
              <a:t>Robot goes down a steep incline and cannot come back up</a:t>
            </a:r>
          </a:p>
          <a:p>
            <a:pPr lvl="2"/>
            <a:r>
              <a:rPr lang="en-GB" dirty="0"/>
              <a:t>Applicable actions, but caught in a loop</a:t>
            </a:r>
          </a:p>
          <a:p>
            <a:pPr lvl="3"/>
            <a:r>
              <a:rPr lang="en-GB" dirty="0"/>
              <a:t>Robot goes into a collection of rooms from which there is no exit</a:t>
            </a:r>
          </a:p>
          <a:p>
            <a:pPr lvl="1"/>
            <a:r>
              <a:rPr lang="en-GB" dirty="0"/>
              <a:t>However, partial planning can still make success more likely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60A25-4037-3D4E-8FD7-DE91D46F5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7ED7B-F3BC-FB6B-C1C3-1A35191A5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A1520-6864-A142-B2CF-45E9ACD24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162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Lookahead</a:t>
            </a:r>
            <a:r>
              <a:rPr lang="en-US" dirty="0"/>
              <a:t>-Partial-Plan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015043" cy="424084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Adaptation of </a:t>
                </a:r>
                <a:br>
                  <a:rPr lang="en-US" dirty="0"/>
                </a:br>
                <a:r>
                  <a:rPr lang="en-US" dirty="0">
                    <a:latin typeface="Calibri"/>
                    <a:cs typeface="Calibri"/>
                  </a:rPr>
                  <a:t>Run-Lazy-Lookahead</a:t>
                </a:r>
                <a:r>
                  <a:rPr lang="en-US" dirty="0">
                    <a:cs typeface="Times New Roman"/>
                  </a:rPr>
                  <a:t> (Ch. 2)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is any planning algorithm that returns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may be partial solution,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or unsafe solution</a:t>
                </a:r>
              </a:p>
              <a:p>
                <a:pPr lvl="1"/>
                <a:r>
                  <a:rPr lang="en-US" dirty="0" err="1">
                    <a:latin typeface="Calibri" charset="0"/>
                    <a:cs typeface="Times New Roman"/>
                  </a:rPr>
                  <a:t>Lookahead</a:t>
                </a:r>
                <a:r>
                  <a:rPr lang="en-US" dirty="0">
                    <a:latin typeface="Calibri" charset="0"/>
                    <a:cs typeface="Times New Roman"/>
                  </a:rPr>
                  <a:t>-Partial-Plan </a:t>
                </a:r>
                <a:r>
                  <a:rPr lang="en-US" dirty="0">
                    <a:cs typeface="Times New Roman"/>
                  </a:rPr>
                  <a:t>executes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as far as it will go, then calls </a:t>
                </a:r>
                <a:r>
                  <a:rPr lang="en-US" dirty="0">
                    <a:latin typeface="Calibri" charset="0"/>
                    <a:cs typeface="Times New Roman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𝜃</m:t>
                    </m:r>
                  </m:oMath>
                </a14:m>
                <a:r>
                  <a:rPr lang="en-US" dirty="0">
                    <a:cs typeface="Times New Roman"/>
                  </a:rPr>
                  <a:t> context-dependent vector of parameters to restrict in some way the search for a solution</a:t>
                </a:r>
              </a:p>
              <a:p>
                <a:pPr lvl="1"/>
                <a:endParaRPr lang="en-US" dirty="0">
                  <a:latin typeface="Calibri"/>
                  <a:cs typeface="Calibri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015043" cy="4240848"/>
              </a:xfrm>
              <a:blipFill>
                <a:blip r:embed="rId3"/>
                <a:stretch>
                  <a:fillRect l="-2532" t="-2985" r="-1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7F5D2-07EE-C649-81E1-7DF41759CB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2893-82A9-A7D9-7AA3-6FCEE0706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5CD82-70E1-BD4F-B534-E0EC4BFB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871852-44D2-424D-A48B-DF1A75E4A226}"/>
              </a:ext>
            </a:extLst>
          </p:cNvPr>
          <p:cNvSpPr/>
          <p:nvPr/>
        </p:nvSpPr>
        <p:spPr>
          <a:xfrm>
            <a:off x="7374668" y="1665066"/>
            <a:ext cx="4457006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Lookahead-Partial-Plan(Σ,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Lookahead(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partial plan 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225352-F908-C747-96F4-756E7D27E8F0}"/>
                  </a:ext>
                </a:extLst>
              </p:cNvPr>
              <p:cNvSpPr/>
              <p:nvPr/>
            </p:nvSpPr>
            <p:spPr>
              <a:xfrm>
                <a:off x="8707408" y="3823249"/>
                <a:ext cx="3124267" cy="124264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Inputs: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dirty="0"/>
                  <a:t>Vector of parameters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GB" i="1" dirty="0"/>
                  <a:t>Same for next versions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225352-F908-C747-96F4-756E7D27E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08" y="3823249"/>
                <a:ext cx="3124267" cy="1242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137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FS-Replan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5719031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Adaptation of Run-Lookahead (Ch. 2)</a:t>
                </a:r>
              </a:p>
              <a:p>
                <a:r>
                  <a:rPr lang="en-GB" dirty="0"/>
                  <a:t>Calls Forward-Search (Ch. 2) on determinised domain, converts to a policy</a:t>
                </a:r>
              </a:p>
              <a:p>
                <a:pPr lvl="1"/>
                <a:r>
                  <a:rPr lang="en-GB" dirty="0"/>
                  <a:t>Unsafe solution</a:t>
                </a:r>
              </a:p>
              <a:p>
                <a:r>
                  <a:rPr lang="en-GB" dirty="0"/>
                  <a:t>Generalisation:</a:t>
                </a:r>
              </a:p>
              <a:p>
                <a:pPr lvl="1"/>
                <a:r>
                  <a:rPr lang="en-GB" dirty="0"/>
                  <a:t>Lookahead can be any planning algorithm that returns a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5719031" cy="4240848"/>
              </a:xfrm>
              <a:blipFill>
                <a:blip r:embed="rId2"/>
                <a:stretch>
                  <a:fillRect l="-3104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E30BF-4949-734E-BE38-737B5CFDD8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032C-4B3F-82AD-B9BF-453A6D515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FE9C-D103-B746-8715-1146F91D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58239-DB4E-014A-B287-871333466818}"/>
              </a:ext>
            </a:extLst>
          </p:cNvPr>
          <p:cNvSpPr/>
          <p:nvPr/>
        </p:nvSpPr>
        <p:spPr>
          <a:xfrm>
            <a:off x="6112645" y="1665066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Plan2policy(Forward-search(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6B98B-C40F-4F4A-A051-C3FA54CA9AC9}"/>
              </a:ext>
            </a:extLst>
          </p:cNvPr>
          <p:cNvSpPr/>
          <p:nvPr/>
        </p:nvSpPr>
        <p:spPr>
          <a:xfrm>
            <a:off x="6112645" y="3874589"/>
            <a:ext cx="5719030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Generalised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,𝜃)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59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for Lookahead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Lookahead could be one of the algorithms we discussed earlier</a:t>
            </a:r>
          </a:p>
          <a:p>
            <a:pPr lvl="1"/>
            <a:r>
              <a:rPr lang="en-US" dirty="0"/>
              <a:t>Find-Safe-Solution</a:t>
            </a:r>
          </a:p>
          <a:p>
            <a:pPr lvl="1"/>
            <a:r>
              <a:rPr lang="en-US" dirty="0"/>
              <a:t>Find-Acyclic-Solution</a:t>
            </a:r>
          </a:p>
          <a:p>
            <a:pPr lvl="1"/>
            <a:r>
              <a:rPr lang="en-US" dirty="0"/>
              <a:t>Guided-Find-Safe-Solution</a:t>
            </a:r>
          </a:p>
          <a:p>
            <a:pPr lvl="1"/>
            <a:r>
              <a:rPr lang="en-US" dirty="0"/>
              <a:t>Find-Safe-Solution-by-Determinization </a:t>
            </a:r>
          </a:p>
          <a:p>
            <a:r>
              <a:rPr lang="en-US" dirty="0"/>
              <a:t>What if it does not have time to run to completion?</a:t>
            </a:r>
          </a:p>
          <a:p>
            <a:pPr lvl="1"/>
            <a:r>
              <a:rPr lang="en-US" dirty="0"/>
              <a:t>Can use the same techniques, we discussed earlier</a:t>
            </a:r>
          </a:p>
          <a:p>
            <a:pPr lvl="2"/>
            <a:r>
              <a:rPr lang="en-US" dirty="0"/>
              <a:t>Receding horizon</a:t>
            </a:r>
          </a:p>
          <a:p>
            <a:pPr lvl="2"/>
            <a:r>
              <a:rPr lang="en-US" dirty="0"/>
              <a:t>Sampling</a:t>
            </a:r>
          </a:p>
          <a:p>
            <a:pPr lvl="2"/>
            <a:r>
              <a:rPr lang="en-US" dirty="0" err="1"/>
              <a:t>Subgoaling</a:t>
            </a:r>
            <a:endParaRPr lang="en-US" dirty="0"/>
          </a:p>
          <a:p>
            <a:pPr lvl="2"/>
            <a:r>
              <a:rPr lang="en-US" dirty="0"/>
              <a:t>Iterative Deepening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3216C-9965-8A45-8FAB-D808ACC6BB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0F4D9-FE30-BEC2-FD10-BE12B39DA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C1E4-FCE8-BB48-9E30-E7A52A395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9341E6-031C-564F-A378-C604DF7D2662}"/>
              </a:ext>
            </a:extLst>
          </p:cNvPr>
          <p:cNvGrpSpPr/>
          <p:nvPr/>
        </p:nvGrpSpPr>
        <p:grpSpPr>
          <a:xfrm>
            <a:off x="7017159" y="3920306"/>
            <a:ext cx="2615541" cy="1061605"/>
            <a:chOff x="3472317" y="5413679"/>
            <a:chExt cx="2615541" cy="1061605"/>
          </a:xfrm>
        </p:grpSpPr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7A2443EB-ABDB-704B-AAEF-F4E30930EA13}"/>
                </a:ext>
              </a:extLst>
            </p:cNvPr>
            <p:cNvCxnSpPr/>
            <p:nvPr/>
          </p:nvCxnSpPr>
          <p:spPr bwMode="auto">
            <a:xfrm flipV="1">
              <a:off x="3472317" y="5413679"/>
              <a:ext cx="2601483" cy="452891"/>
            </a:xfrm>
            <a:prstGeom prst="curvedConnector3">
              <a:avLst>
                <a:gd name="adj1" fmla="val 32051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D0EEB382-5598-2541-B813-51E636556A41}"/>
                </a:ext>
              </a:extLst>
            </p:cNvPr>
            <p:cNvCxnSpPr/>
            <p:nvPr/>
          </p:nvCxnSpPr>
          <p:spPr bwMode="auto">
            <a:xfrm flipH="1" flipV="1">
              <a:off x="3472317" y="5892539"/>
              <a:ext cx="2601483" cy="452891"/>
            </a:xfrm>
            <a:prstGeom prst="curvedConnector3">
              <a:avLst>
                <a:gd name="adj1" fmla="val 45906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871676BF-D704-D64A-9CB3-4B16128B7F5B}"/>
                </a:ext>
              </a:extLst>
            </p:cNvPr>
            <p:cNvCxnSpPr/>
            <p:nvPr/>
          </p:nvCxnSpPr>
          <p:spPr bwMode="auto">
            <a:xfrm flipV="1">
              <a:off x="3472317" y="5702327"/>
              <a:ext cx="2601483" cy="1778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E0BDE1C6-F00A-B84B-B54D-FC9EF19B5D5B}"/>
                </a:ext>
              </a:extLst>
            </p:cNvPr>
            <p:cNvCxnSpPr/>
            <p:nvPr/>
          </p:nvCxnSpPr>
          <p:spPr bwMode="auto">
            <a:xfrm rot="10800000">
              <a:off x="3472318" y="5871081"/>
              <a:ext cx="2605005" cy="1733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A7D573A-2BED-CC4E-9941-A5C9D359F8D4}"/>
                </a:ext>
              </a:extLst>
            </p:cNvPr>
            <p:cNvCxnSpPr/>
            <p:nvPr/>
          </p:nvCxnSpPr>
          <p:spPr bwMode="auto">
            <a:xfrm rot="10800000" flipV="1">
              <a:off x="3472318" y="5537954"/>
              <a:ext cx="2615538" cy="333125"/>
            </a:xfrm>
            <a:prstGeom prst="curvedConnector3">
              <a:avLst>
                <a:gd name="adj1" fmla="val 54832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075DF202-AB03-2B43-BB66-32F86FC6980F}"/>
                </a:ext>
              </a:extLst>
            </p:cNvPr>
            <p:cNvCxnSpPr/>
            <p:nvPr/>
          </p:nvCxnSpPr>
          <p:spPr bwMode="auto">
            <a:xfrm rot="10800000">
              <a:off x="3488650" y="5878641"/>
              <a:ext cx="2599208" cy="59664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7054B-8712-A144-B09F-369F11A032D4}"/>
              </a:ext>
            </a:extLst>
          </p:cNvPr>
          <p:cNvGrpSpPr/>
          <p:nvPr/>
        </p:nvGrpSpPr>
        <p:grpSpPr>
          <a:xfrm>
            <a:off x="7884551" y="2159131"/>
            <a:ext cx="3947124" cy="1658725"/>
            <a:chOff x="5501283" y="3484129"/>
            <a:chExt cx="3947124" cy="16587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45D2D5-E6AB-1F41-AF20-3481EF3369D6}"/>
                </a:ext>
              </a:extLst>
            </p:cNvPr>
            <p:cNvGrpSpPr/>
            <p:nvPr/>
          </p:nvGrpSpPr>
          <p:grpSpPr>
            <a:xfrm>
              <a:off x="5501283" y="3484129"/>
              <a:ext cx="3947124" cy="1658725"/>
              <a:chOff x="1410173" y="4672014"/>
              <a:chExt cx="3947124" cy="1658725"/>
            </a:xfrm>
          </p:grpSpPr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6DBA63AF-3A09-4241-8936-F7A5F378E671}"/>
                  </a:ext>
                </a:extLst>
              </p:cNvPr>
              <p:cNvSpPr/>
              <p:nvPr/>
            </p:nvSpPr>
            <p:spPr>
              <a:xfrm rot="16200000">
                <a:off x="1684801" y="4768883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9A4FBB8E-79BD-094E-BDED-14B86E5F9059}"/>
                  </a:ext>
                </a:extLst>
              </p:cNvPr>
              <p:cNvSpPr/>
              <p:nvPr/>
            </p:nvSpPr>
            <p:spPr>
              <a:xfrm rot="16200000">
                <a:off x="2072333" y="4820897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1AEA47EA-B932-CA43-89F2-5A4BDDEB0258}"/>
                  </a:ext>
                </a:extLst>
              </p:cNvPr>
              <p:cNvSpPr/>
              <p:nvPr/>
            </p:nvSpPr>
            <p:spPr>
              <a:xfrm rot="16200000">
                <a:off x="2459866" y="5142208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F70CF1BE-B993-F44B-BD63-B27564160FAE}"/>
                  </a:ext>
                </a:extLst>
              </p:cNvPr>
              <p:cNvSpPr/>
              <p:nvPr/>
            </p:nvSpPr>
            <p:spPr>
              <a:xfrm rot="16200000">
                <a:off x="3057017" y="5233151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3D40BD2E-292D-4348-B832-88B8B9FC527D}"/>
                  </a:ext>
                </a:extLst>
              </p:cNvPr>
              <p:cNvSpPr/>
              <p:nvPr/>
            </p:nvSpPr>
            <p:spPr>
              <a:xfrm rot="16200000">
                <a:off x="3599014" y="5180364"/>
                <a:ext cx="822960" cy="1372215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EA5C739-2464-3A4E-ADE7-AB1B697492C2}"/>
                  </a:ext>
                </a:extLst>
              </p:cNvPr>
              <p:cNvCxnSpPr>
                <a:cxnSpLocks/>
                <a:stCxn id="33" idx="0"/>
                <a:endCxn id="34" idx="0"/>
              </p:cNvCxnSpPr>
              <p:nvPr/>
            </p:nvCxnSpPr>
            <p:spPr>
              <a:xfrm>
                <a:off x="1410174" y="5454991"/>
                <a:ext cx="387532" cy="52014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F4A5DF0-1D33-944A-A63B-261055BC5C62}"/>
                  </a:ext>
                </a:extLst>
              </p:cNvPr>
              <p:cNvCxnSpPr>
                <a:cxnSpLocks/>
                <a:stCxn id="34" idx="0"/>
                <a:endCxn id="35" idx="0"/>
              </p:cNvCxnSpPr>
              <p:nvPr/>
            </p:nvCxnSpPr>
            <p:spPr>
              <a:xfrm>
                <a:off x="1797706" y="5507005"/>
                <a:ext cx="387533" cy="3213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4EF96-A944-F64A-8AA2-09C1B00B8120}"/>
                  </a:ext>
                </a:extLst>
              </p:cNvPr>
              <p:cNvCxnSpPr>
                <a:cxnSpLocks/>
                <a:stCxn id="35" idx="0"/>
                <a:endCxn id="36" idx="0"/>
              </p:cNvCxnSpPr>
              <p:nvPr/>
            </p:nvCxnSpPr>
            <p:spPr>
              <a:xfrm>
                <a:off x="2185239" y="5828316"/>
                <a:ext cx="597151" cy="9094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29C20E-CC75-F34D-B466-160AD23E91FD}"/>
                  </a:ext>
                </a:extLst>
              </p:cNvPr>
              <p:cNvCxnSpPr>
                <a:cxnSpLocks/>
                <a:stCxn id="36" idx="0"/>
                <a:endCxn id="37" idx="0"/>
              </p:cNvCxnSpPr>
              <p:nvPr/>
            </p:nvCxnSpPr>
            <p:spPr>
              <a:xfrm flipV="1">
                <a:off x="2782390" y="5866472"/>
                <a:ext cx="541997" cy="52787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53992F-95E0-A643-8EBB-478993976B41}"/>
                  </a:ext>
                </a:extLst>
              </p:cNvPr>
              <p:cNvSpPr txBox="1"/>
              <p:nvPr/>
            </p:nvSpPr>
            <p:spPr>
              <a:xfrm>
                <a:off x="3815785" y="4672014"/>
                <a:ext cx="1541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Planning stage</a:t>
                </a:r>
              </a:p>
              <a:p>
                <a:r>
                  <a:rPr lang="en-GB" dirty="0">
                    <a:solidFill>
                      <a:srgbClr val="FFC000"/>
                    </a:solidFill>
                  </a:rPr>
                  <a:t>Acting stage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E9EDD66-E785-EA4F-9E91-624644F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6876974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45B06F-FFC8-024E-8776-BC0B7B54C00B}"/>
                </a:ext>
              </a:extLst>
            </p:cNvPr>
            <p:cNvCxnSpPr>
              <a:cxnSpLocks/>
            </p:cNvCxnSpPr>
            <p:nvPr/>
          </p:nvCxnSpPr>
          <p:spPr>
            <a:xfrm>
              <a:off x="7255422" y="387616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09F25F2-6389-544F-BAEB-991D0E445AFB}"/>
                </a:ext>
              </a:extLst>
            </p:cNvPr>
            <p:cNvCxnSpPr>
              <a:cxnSpLocks/>
            </p:cNvCxnSpPr>
            <p:nvPr/>
          </p:nvCxnSpPr>
          <p:spPr>
            <a:xfrm>
              <a:off x="7642766" y="4230859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4F8C0FB-B6D2-DC45-8A6E-A2A13166B511}"/>
                </a:ext>
              </a:extLst>
            </p:cNvPr>
            <p:cNvCxnSpPr>
              <a:cxnSpLocks/>
            </p:cNvCxnSpPr>
            <p:nvPr/>
          </p:nvCxnSpPr>
          <p:spPr>
            <a:xfrm>
              <a:off x="8244665" y="4306863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21032D-F4AA-224F-9CFE-4CFD876E679B}"/>
                </a:ext>
              </a:extLst>
            </p:cNvPr>
            <p:cNvCxnSpPr>
              <a:cxnSpLocks/>
            </p:cNvCxnSpPr>
            <p:nvPr/>
          </p:nvCxnSpPr>
          <p:spPr>
            <a:xfrm>
              <a:off x="8781948" y="4267107"/>
              <a:ext cx="0" cy="82296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8B348-18F2-F547-998B-804002F93A77}"/>
              </a:ext>
            </a:extLst>
          </p:cNvPr>
          <p:cNvGrpSpPr/>
          <p:nvPr/>
        </p:nvGrpSpPr>
        <p:grpSpPr>
          <a:xfrm>
            <a:off x="8378689" y="4905823"/>
            <a:ext cx="3294691" cy="1000091"/>
            <a:chOff x="4496072" y="1281929"/>
            <a:chExt cx="4140617" cy="1042293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502455B7-2BAC-8840-A590-457C035692C6}"/>
                </a:ext>
              </a:extLst>
            </p:cNvPr>
            <p:cNvSpPr/>
            <p:nvPr/>
          </p:nvSpPr>
          <p:spPr>
            <a:xfrm rot="16200000">
              <a:off x="4770700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A5543C-1E80-2E40-AE69-3EBDB2056FD7}"/>
                </a:ext>
              </a:extLst>
            </p:cNvPr>
            <p:cNvCxnSpPr>
              <a:cxnSpLocks/>
              <a:stCxn id="80" idx="0"/>
              <a:endCxn id="80" idx="3"/>
            </p:cNvCxnSpPr>
            <p:nvPr/>
          </p:nvCxnSpPr>
          <p:spPr>
            <a:xfrm>
              <a:off x="4496073" y="1912742"/>
              <a:ext cx="13722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2DB6EC02-E523-0546-9E1B-E46CE36F7796}"/>
                </a:ext>
              </a:extLst>
            </p:cNvPr>
            <p:cNvSpPr/>
            <p:nvPr/>
          </p:nvSpPr>
          <p:spPr>
            <a:xfrm rot="16200000">
              <a:off x="6166885" y="122663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BB8F9B-6676-F44A-9875-DC72C1EBF449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5892258" y="1696042"/>
              <a:ext cx="1372215" cy="216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263E139B-DCAD-9D40-A84E-8C6580726F4E}"/>
                </a:ext>
              </a:extLst>
            </p:cNvPr>
            <p:cNvSpPr/>
            <p:nvPr/>
          </p:nvSpPr>
          <p:spPr>
            <a:xfrm rot="16200000">
              <a:off x="7539101" y="100730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7E5E6A-1935-374F-88AF-C62D29EA6AE0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>
              <a:off x="7264474" y="1693409"/>
              <a:ext cx="1372215" cy="2193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3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Possibilities for Lookahead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Full horizon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limited breadth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Look for </a:t>
                </a:r>
                <a:r>
                  <a:rPr lang="en-US" dirty="0"/>
                  <a:t>solution that works for </a:t>
                </a:r>
                <a:r>
                  <a:rPr lang="en-US" i="1" dirty="0"/>
                  <a:t>some</a:t>
                </a:r>
                <a:r>
                  <a:rPr lang="en-US" dirty="0"/>
                  <a:t> of the outcomes 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E.g., modify </a:t>
                </a:r>
                <a:r>
                  <a:rPr lang="en-US" i="1" dirty="0">
                    <a:latin typeface="Calibri"/>
                    <a:cs typeface="Calibri"/>
                  </a:rPr>
                  <a:t>Find-Acyclic-Solution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to examine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of every action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Iterative broadening</a:t>
                </a:r>
                <a:r>
                  <a:rPr lang="en-US" dirty="0">
                    <a:cs typeface="Times New Roman"/>
                  </a:rPr>
                  <a:t>: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=1</m:t>
                    </m:r>
                  </m:oMath>
                </a14:m>
                <a:r>
                  <a:rPr lang="en-US" dirty="0">
                    <a:cs typeface="Times New Roman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dirty="0">
                    <a:cs typeface="Times New Roman"/>
                  </a:rPr>
                  <a:t> by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cs typeface="Times New Roman"/>
                  </a:rPr>
                  <a:t> until time runs out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Look for a solution that handles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𝑖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outcomes per action</a:t>
                </a: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695450" cy="4240848"/>
              </a:xfrm>
              <a:blipFill>
                <a:blip r:embed="rId2"/>
                <a:stretch>
                  <a:fillRect l="-3118" t="-2985" r="-37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DC53A-ED39-F041-97C7-046A1678C0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5A38566-4F23-32BC-EF90-BA78C85E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5982F-5F75-7542-B05F-65F30E839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082910-6314-2048-AA48-06E480360E08}"/>
              </a:ext>
            </a:extLst>
          </p:cNvPr>
          <p:cNvGrpSpPr/>
          <p:nvPr/>
        </p:nvGrpSpPr>
        <p:grpSpPr>
          <a:xfrm>
            <a:off x="2603650" y="1665066"/>
            <a:ext cx="9228025" cy="3533244"/>
            <a:chOff x="1527418" y="2276798"/>
            <a:chExt cx="9228025" cy="35332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C329C-06CC-D44E-938D-755E1C6690DC}"/>
                </a:ext>
              </a:extLst>
            </p:cNvPr>
            <p:cNvGrpSpPr/>
            <p:nvPr/>
          </p:nvGrpSpPr>
          <p:grpSpPr>
            <a:xfrm>
              <a:off x="1527418" y="2276798"/>
              <a:ext cx="9228025" cy="3533244"/>
              <a:chOff x="1687438" y="3633158"/>
              <a:chExt cx="9228025" cy="35332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07269C-FC6E-C346-9D3C-4EBE85E9D97D}"/>
                  </a:ext>
                </a:extLst>
              </p:cNvPr>
              <p:cNvSpPr/>
              <p:nvPr/>
            </p:nvSpPr>
            <p:spPr>
              <a:xfrm>
                <a:off x="5220013" y="3633158"/>
                <a:ext cx="5695450" cy="28931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Find-Acyclic-Solution(Σ,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𝜋 ← ∅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every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\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i="1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\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nondeterministically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choose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Applicable(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𝜋 ← 𝜋 ∪ 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\ Dom(𝜋))</a:t>
                </a:r>
              </a:p>
              <a:p>
                <a:pPr>
                  <a:tabLst>
                    <a:tab pos="354013" algn="l"/>
                    <a:tab pos="7096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has-loops(𝜋,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failure</a:t>
                </a:r>
              </a:p>
              <a:p>
                <a:pPr>
                  <a:tabLst>
                    <a:tab pos="354013" algn="l"/>
                    <a:tab pos="709613" algn="l"/>
                    <a:tab pos="1065213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𝜋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7DA870-048D-CC49-B1F4-5BD5E1199969}"/>
                  </a:ext>
                </a:extLst>
              </p:cNvPr>
              <p:cNvSpPr txBox="1"/>
              <p:nvPr/>
            </p:nvSpPr>
            <p:spPr>
              <a:xfrm>
                <a:off x="1687438" y="6643182"/>
                <a:ext cx="3492000" cy="52322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 of 𝛾(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1400" i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)\Dom(𝜋)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Frontier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endParaRPr lang="en-US" sz="1400" i="1" dirty="0">
                  <a:solidFill>
                    <a:schemeClr val="bg1"/>
                  </a:solidFill>
                  <a:cs typeface="Times New Roman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990C57-B2E8-5E4B-87EB-9D81A80889F6}"/>
                  </a:ext>
                </a:extLst>
              </p:cNvPr>
              <p:cNvCxnSpPr>
                <a:cxnSpLocks/>
                <a:stCxn id="11" idx="3"/>
                <a:endCxn id="6" idx="1"/>
              </p:cNvCxnSpPr>
              <p:nvPr/>
            </p:nvCxnSpPr>
            <p:spPr bwMode="auto">
              <a:xfrm flipV="1">
                <a:off x="5179438" y="5697695"/>
                <a:ext cx="820528" cy="120709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1D6FF-EFF6-C449-87C4-BE165FFFE705}"/>
                </a:ext>
              </a:extLst>
            </p:cNvPr>
            <p:cNvSpPr/>
            <p:nvPr/>
          </p:nvSpPr>
          <p:spPr>
            <a:xfrm>
              <a:off x="5839946" y="4197370"/>
              <a:ext cx="4176584" cy="287930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F532F-4254-1246-A434-EC7029C1755A}"/>
                  </a:ext>
                </a:extLst>
              </p:cNvPr>
              <p:cNvSpPr/>
              <p:nvPr/>
            </p:nvSpPr>
            <p:spPr>
              <a:xfrm>
                <a:off x="8815051" y="4670817"/>
                <a:ext cx="3016624" cy="68865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185738" indent="-185738">
                  <a:buFont typeface="Arial" panose="020B0604020202020204" pitchFamily="34" charset="0"/>
                  <a:buChar char="•"/>
                </a:pPr>
                <a:r>
                  <a:rPr lang="en-US" dirty="0"/>
                  <a:t>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FF532F-4254-1246-A434-EC7029C17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051" y="4670817"/>
                <a:ext cx="3016624" cy="688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5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28638" algn="l"/>
                    <a:tab pos="1330325" algn="l"/>
                  </a:tabLst>
                </a:pPr>
                <a:r>
                  <a:rPr lang="en-US" dirty="0"/>
                  <a:t>Action example:</a:t>
                </a:r>
              </a:p>
              <a:p>
                <a:pPr lvl="1">
                  <a:tabLst>
                    <a:tab pos="528638" algn="l"/>
                    <a:tab pos="1330325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pre: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𝑎𝑡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_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h𝑎𝑟𝑏𝑜𝑟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	</a:t>
                </a:r>
                <a:r>
                  <a:rPr lang="en-US" dirty="0"/>
                  <a:t>eff</a:t>
                </a:r>
                <a:r>
                  <a:rPr lang="en-US" baseline="-25000" dirty="0"/>
                  <a:t>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br>
                  <a:rPr lang="en-US" dirty="0">
                    <a:cs typeface="Calibri"/>
                  </a:rPr>
                </a:br>
                <a:r>
                  <a:rPr lang="en-US" dirty="0"/>
                  <a:t>	eff</a:t>
                </a:r>
                <a:r>
                  <a:rPr lang="en-US" baseline="-25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𝑝𝑎𝑟𝑘𝑖𝑛𝑔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dirty="0"/>
                </a:br>
                <a:r>
                  <a:rPr lang="en-US" dirty="0"/>
                  <a:t>	eff</a:t>
                </a:r>
                <a:r>
                  <a:rPr lang="en-US" baseline="-25000" dirty="0"/>
                  <a:t>3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𝑖𝑡𝑒𝑚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𝑡𝑟𝑎𝑛𝑠𝑖𝑡</m:t>
                    </m:r>
                    <m:r>
                      <a:rPr lang="de-DE" i="1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/>
                  <a:t>Three possible outcomes</a:t>
                </a:r>
              </a:p>
              <a:p>
                <a:pPr lvl="1"/>
                <a:r>
                  <a:rPr lang="en-US" dirty="0"/>
                  <a:t>Put item 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𝑝𝑎𝑟𝑘𝑖𝑛𝑔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one of them has space or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𝑡𝑟𝑎𝑛𝑠𝑖𝑡</m:t>
                    </m:r>
                    <m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there is no parking space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3849C-FB07-E746-B65D-198EB4373F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E044C3C1-30F0-5E19-6C3B-34707CCB8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4B4FB-4696-FB49-99E7-1AA61D6AB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578EF5-F90D-00A7-5BF9-309BDBC09203}"/>
              </a:ext>
            </a:extLst>
          </p:cNvPr>
          <p:cNvGrpSpPr/>
          <p:nvPr/>
        </p:nvGrpSpPr>
        <p:grpSpPr>
          <a:xfrm>
            <a:off x="5417490" y="1196329"/>
            <a:ext cx="6414185" cy="4709585"/>
            <a:chOff x="2587478" y="1477717"/>
            <a:chExt cx="6414185" cy="4709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AFE9FE-6FA6-C1EA-0D6E-3415C86BA54D}"/>
                </a:ext>
              </a:extLst>
            </p:cNvPr>
            <p:cNvSpPr txBox="1"/>
            <p:nvPr/>
          </p:nvSpPr>
          <p:spPr>
            <a:xfrm>
              <a:off x="2587478" y="4225164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BF3765-3FBF-985C-20E4-BCBFD0414475}"/>
                </a:ext>
              </a:extLst>
            </p:cNvPr>
            <p:cNvSpPr txBox="1"/>
            <p:nvPr/>
          </p:nvSpPr>
          <p:spPr>
            <a:xfrm>
              <a:off x="3676776" y="4225164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39ECC7-1A9C-17DC-BFCD-2BC7CA4A5DA3}"/>
                </a:ext>
              </a:extLst>
            </p:cNvPr>
            <p:cNvSpPr txBox="1"/>
            <p:nvPr/>
          </p:nvSpPr>
          <p:spPr>
            <a:xfrm>
              <a:off x="5011837" y="569874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93F190-4374-4E1B-6676-3A74601C354F}"/>
                </a:ext>
              </a:extLst>
            </p:cNvPr>
            <p:cNvSpPr txBox="1"/>
            <p:nvPr/>
          </p:nvSpPr>
          <p:spPr>
            <a:xfrm>
              <a:off x="5761915" y="2460159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5B7FA8-F85D-94AC-B386-AE37FB75405B}"/>
                </a:ext>
              </a:extLst>
            </p:cNvPr>
            <p:cNvSpPr txBox="1"/>
            <p:nvPr/>
          </p:nvSpPr>
          <p:spPr>
            <a:xfrm>
              <a:off x="5997052" y="4584087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CAB2AE-8959-8696-F61F-F290320735F5}"/>
                </a:ext>
              </a:extLst>
            </p:cNvPr>
            <p:cNvSpPr txBox="1"/>
            <p:nvPr/>
          </p:nvSpPr>
          <p:spPr>
            <a:xfrm>
              <a:off x="7054141" y="5879525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C6C11B-3FD5-CF05-9CBD-5DF951496492}"/>
                </a:ext>
              </a:extLst>
            </p:cNvPr>
            <p:cNvSpPr txBox="1"/>
            <p:nvPr/>
          </p:nvSpPr>
          <p:spPr>
            <a:xfrm>
              <a:off x="7916362" y="1477717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1435A4-C49D-CF99-8BD9-E937B22034AA}"/>
                </a:ext>
              </a:extLst>
            </p:cNvPr>
            <p:cNvSpPr txBox="1"/>
            <p:nvPr/>
          </p:nvSpPr>
          <p:spPr>
            <a:xfrm>
              <a:off x="8406516" y="3237532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63188-9B54-F1CE-07BA-A38340F31847}"/>
                </a:ext>
              </a:extLst>
            </p:cNvPr>
            <p:cNvSpPr txBox="1"/>
            <p:nvPr/>
          </p:nvSpPr>
          <p:spPr>
            <a:xfrm>
              <a:off x="8410346" y="4639063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16" name="Straight Arrow Connector 30">
              <a:extLst>
                <a:ext uri="{FF2B5EF4-FFF2-40B4-BE49-F238E27FC236}">
                  <a16:creationId xmlns:a16="http://schemas.microsoft.com/office/drawing/2014/main" id="{B91D4647-C02A-BC2A-5776-ADF3E79ED4AC}"/>
                </a:ext>
              </a:extLst>
            </p:cNvPr>
            <p:cNvCxnSpPr>
              <a:cxnSpLocks/>
              <a:stCxn id="46" idx="7"/>
              <a:endCxn id="47" idx="1"/>
            </p:cNvCxnSpPr>
            <p:nvPr/>
          </p:nvCxnSpPr>
          <p:spPr>
            <a:xfrm rot="5400000" flipH="1" flipV="1">
              <a:off x="3575902" y="3525266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6CDD36-7216-F4BE-242D-5D974AD02B1B}"/>
                </a:ext>
              </a:extLst>
            </p:cNvPr>
            <p:cNvSpPr txBox="1"/>
            <p:nvPr/>
          </p:nvSpPr>
          <p:spPr>
            <a:xfrm>
              <a:off x="3290089" y="3617066"/>
              <a:ext cx="57925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AB434854-28C7-9431-B6AC-443B9931D4A6}"/>
                </a:ext>
              </a:extLst>
            </p:cNvPr>
            <p:cNvCxnSpPr>
              <a:stCxn id="47" idx="6"/>
              <a:endCxn id="49" idx="3"/>
            </p:cNvCxnSpPr>
            <p:nvPr/>
          </p:nvCxnSpPr>
          <p:spPr>
            <a:xfrm flipV="1">
              <a:off x="4343850" y="3006687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53E96C63-7BCE-74A3-55F6-EAA31CBCE891}"/>
                </a:ext>
              </a:extLst>
            </p:cNvPr>
            <p:cNvCxnSpPr>
              <a:cxnSpLocks/>
              <a:stCxn id="48" idx="1"/>
              <a:endCxn id="47" idx="6"/>
            </p:cNvCxnSpPr>
            <p:nvPr/>
          </p:nvCxnSpPr>
          <p:spPr>
            <a:xfrm rot="16200000" flipV="1">
              <a:off x="4128572" y="4346493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>
              <a:extLst>
                <a:ext uri="{FF2B5EF4-FFF2-40B4-BE49-F238E27FC236}">
                  <a16:creationId xmlns:a16="http://schemas.microsoft.com/office/drawing/2014/main" id="{17F08730-9EED-C1F6-AD29-626344618932}"/>
                </a:ext>
              </a:extLst>
            </p:cNvPr>
            <p:cNvCxnSpPr>
              <a:cxnSpLocks/>
              <a:stCxn id="47" idx="6"/>
              <a:endCxn id="50" idx="1"/>
            </p:cNvCxnSpPr>
            <p:nvPr/>
          </p:nvCxnSpPr>
          <p:spPr>
            <a:xfrm>
              <a:off x="4343850" y="4131214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BC8C3C-0A4C-2B6E-2F54-78ECE3E54119}"/>
                </a:ext>
              </a:extLst>
            </p:cNvPr>
            <p:cNvSpPr txBox="1"/>
            <p:nvPr/>
          </p:nvSpPr>
          <p:spPr>
            <a:xfrm>
              <a:off x="4463779" y="3822151"/>
              <a:ext cx="3981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3467060-8B39-3106-9F54-69582652A842}"/>
                </a:ext>
              </a:extLst>
            </p:cNvPr>
            <p:cNvSpPr/>
            <p:nvPr/>
          </p:nvSpPr>
          <p:spPr>
            <a:xfrm>
              <a:off x="4818764" y="4076847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398FAC95-233F-0D20-FEDF-C78EAB39FBD3}"/>
                </a:ext>
              </a:extLst>
            </p:cNvPr>
            <p:cNvCxnSpPr>
              <a:stCxn id="49" idx="2"/>
              <a:endCxn id="47" idx="0"/>
            </p:cNvCxnSpPr>
            <p:nvPr/>
          </p:nvCxnSpPr>
          <p:spPr>
            <a:xfrm rot="10800000" flipV="1">
              <a:off x="4181850" y="2892136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50243A-CC89-CB9F-A41C-2E0609E5DDFF}"/>
                </a:ext>
              </a:extLst>
            </p:cNvPr>
            <p:cNvSpPr txBox="1"/>
            <p:nvPr/>
          </p:nvSpPr>
          <p:spPr>
            <a:xfrm>
              <a:off x="4831396" y="275651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D46771A2-5746-CC05-845D-7F1FCCC39E7C}"/>
                </a:ext>
              </a:extLst>
            </p:cNvPr>
            <p:cNvCxnSpPr>
              <a:stCxn id="49" idx="6"/>
              <a:endCxn id="52" idx="3"/>
            </p:cNvCxnSpPr>
            <p:nvPr/>
          </p:nvCxnSpPr>
          <p:spPr>
            <a:xfrm flipV="1">
              <a:off x="6335246" y="2005597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8B1C3D-3B80-04F9-ABA7-DC76B1AAC0D3}"/>
                </a:ext>
              </a:extLst>
            </p:cNvPr>
            <p:cNvSpPr txBox="1"/>
            <p:nvPr/>
          </p:nvSpPr>
          <p:spPr>
            <a:xfrm>
              <a:off x="6607475" y="2515148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3E9170-1106-B0C5-2079-229EC2BE2B5C}"/>
                </a:ext>
              </a:extLst>
            </p:cNvPr>
            <p:cNvSpPr txBox="1"/>
            <p:nvPr/>
          </p:nvSpPr>
          <p:spPr>
            <a:xfrm>
              <a:off x="6376581" y="4122962"/>
              <a:ext cx="572712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A68AF1-4B5A-55A1-7A2F-74B323C8B4C7}"/>
                </a:ext>
              </a:extLst>
            </p:cNvPr>
            <p:cNvSpPr txBox="1"/>
            <p:nvPr/>
          </p:nvSpPr>
          <p:spPr>
            <a:xfrm>
              <a:off x="7279811" y="2044874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A4AB729A-7C90-3D10-93B0-62F0FE2B7EE0}"/>
                </a:ext>
              </a:extLst>
            </p:cNvPr>
            <p:cNvCxnSpPr>
              <a:cxnSpLocks/>
              <a:stCxn id="49" idx="6"/>
              <a:endCxn id="53" idx="1"/>
            </p:cNvCxnSpPr>
            <p:nvPr/>
          </p:nvCxnSpPr>
          <p:spPr>
            <a:xfrm>
              <a:off x="6335246" y="2892136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2F0F28-58E3-2284-3036-7B229AE920F6}"/>
                </a:ext>
              </a:extLst>
            </p:cNvPr>
            <p:cNvSpPr/>
            <p:nvPr/>
          </p:nvSpPr>
          <p:spPr>
            <a:xfrm>
              <a:off x="7097357" y="2794693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B5B8BC0-6234-C099-600F-201A0A9DD2E3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8251646" y="2053046"/>
              <a:ext cx="0" cy="1176374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73775D-0596-B5D9-FA4D-530F2D012239}"/>
                </a:ext>
              </a:extLst>
            </p:cNvPr>
            <p:cNvSpPr txBox="1"/>
            <p:nvPr/>
          </p:nvSpPr>
          <p:spPr>
            <a:xfrm>
              <a:off x="8333562" y="2174886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D5F159-C657-8271-1110-EF8B02A57DC4}"/>
                </a:ext>
              </a:extLst>
            </p:cNvPr>
            <p:cNvSpPr/>
            <p:nvPr/>
          </p:nvSpPr>
          <p:spPr>
            <a:xfrm>
              <a:off x="4186210" y="2086118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EEC9D7F-0832-F538-8C0C-4B5EC0205290}"/>
                </a:ext>
              </a:extLst>
            </p:cNvPr>
            <p:cNvCxnSpPr>
              <a:stCxn id="48" idx="7"/>
              <a:endCxn id="49" idx="3"/>
            </p:cNvCxnSpPr>
            <p:nvPr/>
          </p:nvCxnSpPr>
          <p:spPr>
            <a:xfrm flipV="1">
              <a:off x="5501427" y="3006687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68B92E0-E419-8E4C-BB41-E3987A7CAB25}"/>
                </a:ext>
              </a:extLst>
            </p:cNvPr>
            <p:cNvCxnSpPr>
              <a:stCxn id="48" idx="7"/>
              <a:endCxn id="50" idx="3"/>
            </p:cNvCxnSpPr>
            <p:nvPr/>
          </p:nvCxnSpPr>
          <p:spPr>
            <a:xfrm flipV="1">
              <a:off x="5501427" y="4592612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BAC049-E190-F674-BF3A-A5140A14CC16}"/>
                </a:ext>
              </a:extLst>
            </p:cNvPr>
            <p:cNvSpPr txBox="1"/>
            <p:nvPr/>
          </p:nvSpPr>
          <p:spPr>
            <a:xfrm>
              <a:off x="5689901" y="5132832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88094B5-B3B1-0234-E5CE-468D66C1F583}"/>
                </a:ext>
              </a:extLst>
            </p:cNvPr>
            <p:cNvSpPr/>
            <p:nvPr/>
          </p:nvSpPr>
          <p:spPr>
            <a:xfrm>
              <a:off x="5600500" y="504428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B423EF-DF73-585E-B9B4-F34E34B38CFF}"/>
                </a:ext>
              </a:extLst>
            </p:cNvPr>
            <p:cNvCxnSpPr>
              <a:cxnSpLocks/>
              <a:stCxn id="51" idx="7"/>
              <a:endCxn id="53" idx="4"/>
            </p:cNvCxnSpPr>
            <p:nvPr/>
          </p:nvCxnSpPr>
          <p:spPr>
            <a:xfrm flipV="1">
              <a:off x="7543731" y="3553420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B4D165-3CBF-B7BD-419F-A8173A44C9A4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7543731" y="4907502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98179C-7E8F-0995-85FA-83371026B4CE}"/>
                </a:ext>
              </a:extLst>
            </p:cNvPr>
            <p:cNvSpPr txBox="1"/>
            <p:nvPr/>
          </p:nvSpPr>
          <p:spPr>
            <a:xfrm>
              <a:off x="7751318" y="5515853"/>
              <a:ext cx="478968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0FD333-72C0-245C-6B34-7D9AD6E0A591}"/>
                </a:ext>
              </a:extLst>
            </p:cNvPr>
            <p:cNvSpPr/>
            <p:nvPr/>
          </p:nvSpPr>
          <p:spPr>
            <a:xfrm>
              <a:off x="7667489" y="5310927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B3238B43-6A9F-7E78-51A0-EF610C359B3F}"/>
                </a:ext>
              </a:extLst>
            </p:cNvPr>
            <p:cNvCxnSpPr>
              <a:cxnSpLocks/>
              <a:stCxn id="50" idx="6"/>
              <a:endCxn id="53" idx="3"/>
            </p:cNvCxnSpPr>
            <p:nvPr/>
          </p:nvCxnSpPr>
          <p:spPr>
            <a:xfrm flipV="1">
              <a:off x="6335246" y="3505971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46E2BA4D-F266-CD8D-9727-69E4352ED1A1}"/>
                </a:ext>
              </a:extLst>
            </p:cNvPr>
            <p:cNvCxnSpPr>
              <a:cxnSpLocks/>
              <a:stCxn id="51" idx="0"/>
              <a:endCxn id="50" idx="6"/>
            </p:cNvCxnSpPr>
            <p:nvPr/>
          </p:nvCxnSpPr>
          <p:spPr>
            <a:xfrm rot="16200000" flipV="1">
              <a:off x="6309456" y="4503851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2">
              <a:extLst>
                <a:ext uri="{FF2B5EF4-FFF2-40B4-BE49-F238E27FC236}">
                  <a16:creationId xmlns:a16="http://schemas.microsoft.com/office/drawing/2014/main" id="{F00DE871-0FAB-2158-569C-E31C092CB3F4}"/>
                </a:ext>
              </a:extLst>
            </p:cNvPr>
            <p:cNvCxnSpPr>
              <a:cxnSpLocks/>
              <a:stCxn id="50" idx="6"/>
              <a:endCxn id="54" idx="1"/>
            </p:cNvCxnSpPr>
            <p:nvPr/>
          </p:nvCxnSpPr>
          <p:spPr>
            <a:xfrm>
              <a:off x="6335246" y="4478061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AFF1320-5BFF-975B-18DA-00A64ADD0A5E}"/>
                </a:ext>
              </a:extLst>
            </p:cNvPr>
            <p:cNvSpPr/>
            <p:nvPr/>
          </p:nvSpPr>
          <p:spPr>
            <a:xfrm>
              <a:off x="6909635" y="4410061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567AB-7804-C2FB-A12D-6A2642144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954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C665649-DFDA-2863-554F-B4852F2FC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9850" y="396921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A83B35-6192-5E91-3679-EA6A4DBCE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4876" y="544279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D34A39-299C-F1CF-4B81-3D78406FAA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273013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EC4CA6-9C12-6977-5C15-FDCFC0EF5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246" y="431606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936419E-05BB-5647-CDBE-ACF4F19057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7180" y="5623575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2B49752-D76B-9481-2D5D-3A01648257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1729046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9E3B4FC-FD41-EE42-A936-6D1165934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9646" y="3229420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003CE79-0DA0-71C4-0346-BDE3ABCEB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476" y="463095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8002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MinMax</a:t>
            </a:r>
            <a:r>
              <a:rPr lang="en-US" dirty="0"/>
              <a:t> Learning Real Time A* (</a:t>
            </a:r>
            <a:r>
              <a:rPr lang="en-US" dirty="0" err="1"/>
              <a:t>MinMax</a:t>
            </a:r>
            <a:r>
              <a:rPr lang="en-US" dirty="0"/>
              <a:t> LRTA*)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Lookahead with a bounded number of steps</a:t>
                </a:r>
              </a:p>
              <a:p>
                <a:r>
                  <a:rPr lang="en-US" dirty="0"/>
                  <a:t>Input: Planning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dirty="0"/>
                  <a:t>Choose an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that (according to a heuristics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 has optimal worst-case cost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to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worst-case cost</a:t>
                </a:r>
              </a:p>
              <a:p>
                <a:pPr lvl="2"/>
                <a:r>
                  <a:rPr lang="en-US" dirty="0"/>
                  <a:t>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 r="-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4F77D-B8CB-B54C-9039-240D0D51B4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01D3F-EB54-54CC-7509-9E440A5CC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19B0E-DA5D-9C4B-870D-AEEF1F06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06261" y="4982584"/>
                <a:ext cx="3228123" cy="92333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Assumes each action has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; can easily be modified to use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by replacing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261" y="4982584"/>
                <a:ext cx="322812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36E77B-1920-EA4F-A472-BFBCC5901561}"/>
              </a:ext>
            </a:extLst>
          </p:cNvPr>
          <p:cNvSpPr/>
          <p:nvPr/>
        </p:nvSpPr>
        <p:spPr>
          <a:xfrm>
            <a:off x="7095058" y="3799384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 bwMode="auto">
          <a:xfrm flipV="1">
            <a:off x="6634384" y="4803197"/>
            <a:ext cx="1185721" cy="6410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/>
              <p:nvPr/>
            </p:nvSpPr>
            <p:spPr>
              <a:xfrm>
                <a:off x="3514446" y="3984221"/>
                <a:ext cx="3098727" cy="646331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Ins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Looks ahead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step; can be modified to look ahead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cs typeface="Times New Roman"/>
                  </a:rPr>
                  <a:t> steps</a:t>
                </a:r>
                <a:endParaRPr lang="en-US" dirty="0">
                  <a:solidFill>
                    <a:schemeClr val="bg1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7F889-7563-EE46-BEB2-99974AB45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46" y="3984221"/>
                <a:ext cx="30987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58C72-E216-0840-83C9-8C65589842B3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6613172" y="4307387"/>
            <a:ext cx="1206932" cy="3231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9000">
                  <a:schemeClr val="accent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58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C58E6-ED6E-4002-FF70-57839F1FE7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E603F7-F4AD-EA1F-ED9C-366AC005E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480162-A999-DE43-87B4-E34ED082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06246B5-B841-5743-886D-9B336B111673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290D2-9968-684D-9657-C77451AAD363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073BFE-0131-AD4F-B724-57196E876AFE}"/>
                </a:ext>
              </a:extLst>
            </p:cNvPr>
            <p:cNvSpPr txBox="1"/>
            <p:nvPr/>
          </p:nvSpPr>
          <p:spPr>
            <a:xfrm>
              <a:off x="2369815" y="4414777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on_ship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45BD4C-28CA-5342-A388-2A6F6840C3AB}"/>
                </a:ext>
              </a:extLst>
            </p:cNvPr>
            <p:cNvSpPr txBox="1"/>
            <p:nvPr/>
          </p:nvSpPr>
          <p:spPr>
            <a:xfrm>
              <a:off x="3459113" y="4414777"/>
              <a:ext cx="1010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err="1"/>
                <a:t>at_harbour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18E82-BFE7-D441-8F3F-0A0CF43BC2BB}"/>
                </a:ext>
              </a:extLst>
            </p:cNvPr>
            <p:cNvSpPr txBox="1"/>
            <p:nvPr/>
          </p:nvSpPr>
          <p:spPr>
            <a:xfrm>
              <a:off x="4794174" y="5888361"/>
              <a:ext cx="750078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17A29E-C872-764F-BDA9-415ACA88241F}"/>
                </a:ext>
              </a:extLst>
            </p:cNvPr>
            <p:cNvSpPr txBox="1"/>
            <p:nvPr/>
          </p:nvSpPr>
          <p:spPr>
            <a:xfrm>
              <a:off x="5544252" y="2649772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00C216-ED7E-8F4F-887A-FD901C77691D}"/>
                </a:ext>
              </a:extLst>
            </p:cNvPr>
            <p:cNvSpPr txBox="1"/>
            <p:nvPr/>
          </p:nvSpPr>
          <p:spPr>
            <a:xfrm>
              <a:off x="5779389" y="4773700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parking1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061DBF-37E2-364E-AED9-998D744130DA}"/>
                </a:ext>
              </a:extLst>
            </p:cNvPr>
            <p:cNvSpPr txBox="1"/>
            <p:nvPr/>
          </p:nvSpPr>
          <p:spPr>
            <a:xfrm>
              <a:off x="6836478" y="6069138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EB38E2-1905-1E4A-AA0E-33637A7E59C0}"/>
                </a:ext>
              </a:extLst>
            </p:cNvPr>
            <p:cNvSpPr txBox="1"/>
            <p:nvPr/>
          </p:nvSpPr>
          <p:spPr>
            <a:xfrm>
              <a:off x="7698699" y="1667330"/>
              <a:ext cx="750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transit3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7E9355-824D-D548-9507-E964C4EEF54E}"/>
                </a:ext>
              </a:extLst>
            </p:cNvPr>
            <p:cNvSpPr txBox="1"/>
            <p:nvPr/>
          </p:nvSpPr>
          <p:spPr>
            <a:xfrm>
              <a:off x="8188853" y="3427145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C38810-F834-CF44-A5F9-D925F674A054}"/>
                </a:ext>
              </a:extLst>
            </p:cNvPr>
            <p:cNvSpPr txBox="1"/>
            <p:nvPr/>
          </p:nvSpPr>
          <p:spPr>
            <a:xfrm>
              <a:off x="8192683" y="4828676"/>
              <a:ext cx="591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gate2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78AE39-98DC-EB42-A432-7F2E38355FC3}"/>
                </a:ext>
              </a:extLst>
            </p:cNvPr>
            <p:cNvCxnSpPr>
              <a:cxnSpLocks/>
              <a:stCxn id="11" idx="7"/>
              <a:endCxn id="12" idx="1"/>
            </p:cNvCxnSpPr>
            <p:nvPr/>
          </p:nvCxnSpPr>
          <p:spPr>
            <a:xfrm rot="5400000" flipH="1" flipV="1">
              <a:off x="3358239" y="3714879"/>
              <a:ext cx="12700" cy="982794"/>
            </a:xfrm>
            <a:prstGeom prst="curvedConnector3">
              <a:avLst>
                <a:gd name="adj1" fmla="val 1281575"/>
              </a:avLst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1D788B-95E0-9D4F-BC4F-6C6E144C1B13}"/>
                </a:ext>
              </a:extLst>
            </p:cNvPr>
            <p:cNvSpPr txBox="1"/>
            <p:nvPr/>
          </p:nvSpPr>
          <p:spPr>
            <a:xfrm>
              <a:off x="3072426" y="3806679"/>
              <a:ext cx="5792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unload</a:t>
              </a: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C34A4E8A-6F19-F646-973F-176F45CC83E6}"/>
                </a:ext>
              </a:extLst>
            </p:cNvPr>
            <p:cNvCxnSpPr>
              <a:stCxn id="12" idx="6"/>
              <a:endCxn id="19" idx="3"/>
            </p:cNvCxnSpPr>
            <p:nvPr/>
          </p:nvCxnSpPr>
          <p:spPr>
            <a:xfrm flipV="1">
              <a:off x="4126187" y="3196300"/>
              <a:ext cx="1714845" cy="1124527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362A63AF-3B30-AD4B-B461-31BA487E2AF2}"/>
                </a:ext>
              </a:extLst>
            </p:cNvPr>
            <p:cNvCxnSpPr>
              <a:cxnSpLocks/>
              <a:stCxn id="13" idx="1"/>
              <a:endCxn id="12" idx="6"/>
            </p:cNvCxnSpPr>
            <p:nvPr/>
          </p:nvCxnSpPr>
          <p:spPr>
            <a:xfrm rot="16200000" flipV="1">
              <a:off x="3910909" y="4536106"/>
              <a:ext cx="1359033" cy="928475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2">
              <a:extLst>
                <a:ext uri="{FF2B5EF4-FFF2-40B4-BE49-F238E27FC236}">
                  <a16:creationId xmlns:a16="http://schemas.microsoft.com/office/drawing/2014/main" id="{45B3DA8A-DD9C-B745-B532-9F99DF46BA8C}"/>
                </a:ext>
              </a:extLst>
            </p:cNvPr>
            <p:cNvCxnSpPr>
              <a:cxnSpLocks/>
              <a:stCxn id="12" idx="6"/>
              <a:endCxn id="20" idx="1"/>
            </p:cNvCxnSpPr>
            <p:nvPr/>
          </p:nvCxnSpPr>
          <p:spPr>
            <a:xfrm>
              <a:off x="4126187" y="4320827"/>
              <a:ext cx="1714845" cy="232296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F2243E-0482-924C-A7D5-C0707F2E37BB}"/>
                </a:ext>
              </a:extLst>
            </p:cNvPr>
            <p:cNvSpPr txBox="1"/>
            <p:nvPr/>
          </p:nvSpPr>
          <p:spPr>
            <a:xfrm>
              <a:off x="4246116" y="4011764"/>
              <a:ext cx="3981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park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FC1126-74EA-2B40-B3E6-AF4CEB537D2E}"/>
                </a:ext>
              </a:extLst>
            </p:cNvPr>
            <p:cNvSpPr/>
            <p:nvPr/>
          </p:nvSpPr>
          <p:spPr>
            <a:xfrm>
              <a:off x="4601101" y="4266460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8BCD416F-6264-2C44-AAFF-645BA24255C4}"/>
                </a:ext>
              </a:extLst>
            </p:cNvPr>
            <p:cNvCxnSpPr>
              <a:stCxn id="19" idx="2"/>
              <a:endCxn id="12" idx="0"/>
            </p:cNvCxnSpPr>
            <p:nvPr/>
          </p:nvCxnSpPr>
          <p:spPr>
            <a:xfrm rot="10800000" flipV="1">
              <a:off x="3964187" y="3081749"/>
              <a:ext cx="1829396" cy="1077078"/>
            </a:xfrm>
            <a:prstGeom prst="curvedConnector2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FD51D8-4CD6-414C-B36A-F1DB6F5C391A}"/>
                </a:ext>
              </a:extLst>
            </p:cNvPr>
            <p:cNvSpPr txBox="1"/>
            <p:nvPr/>
          </p:nvSpPr>
          <p:spPr>
            <a:xfrm>
              <a:off x="4613733" y="2946130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23225F3E-D5EC-6A4D-9443-03795D739349}"/>
                </a:ext>
              </a:extLst>
            </p:cNvPr>
            <p:cNvCxnSpPr>
              <a:stCxn id="19" idx="6"/>
              <a:endCxn id="25" idx="3"/>
            </p:cNvCxnSpPr>
            <p:nvPr/>
          </p:nvCxnSpPr>
          <p:spPr>
            <a:xfrm flipV="1">
              <a:off x="6117583" y="2195210"/>
              <a:ext cx="1801849" cy="8865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C62BC2-76C7-2743-870E-ECF1DE161DDD}"/>
                </a:ext>
              </a:extLst>
            </p:cNvPr>
            <p:cNvSpPr txBox="1"/>
            <p:nvPr/>
          </p:nvSpPr>
          <p:spPr>
            <a:xfrm>
              <a:off x="6389812" y="2704761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B9A2AD-451A-914D-9689-4B0EBB3F7DC0}"/>
                </a:ext>
              </a:extLst>
            </p:cNvPr>
            <p:cNvSpPr txBox="1"/>
            <p:nvPr/>
          </p:nvSpPr>
          <p:spPr>
            <a:xfrm>
              <a:off x="6158918" y="4312575"/>
              <a:ext cx="57271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C000"/>
                  </a:solidFill>
                </a:rPr>
                <a:t>deliver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AFCF1D-F7E0-014D-8BED-2980D089C5F0}"/>
                </a:ext>
              </a:extLst>
            </p:cNvPr>
            <p:cNvSpPr txBox="1"/>
            <p:nvPr/>
          </p:nvSpPr>
          <p:spPr>
            <a:xfrm>
              <a:off x="7062148" y="2234487"/>
              <a:ext cx="410936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7030A0"/>
                  </a:solidFill>
                </a:rPr>
                <a:t>back</a:t>
              </a: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AFEEFDC4-9835-E84A-80A2-421E5BA4F5C7}"/>
                </a:ext>
              </a:extLst>
            </p:cNvPr>
            <p:cNvCxnSpPr>
              <a:cxnSpLocks/>
              <a:stCxn id="19" idx="6"/>
              <a:endCxn id="26" idx="1"/>
            </p:cNvCxnSpPr>
            <p:nvPr/>
          </p:nvCxnSpPr>
          <p:spPr>
            <a:xfrm>
              <a:off x="6117583" y="3081749"/>
              <a:ext cx="1801849" cy="384733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AC46A12-D3C8-D249-B330-FE1F72DAF5BC}"/>
                </a:ext>
              </a:extLst>
            </p:cNvPr>
            <p:cNvSpPr/>
            <p:nvPr/>
          </p:nvSpPr>
          <p:spPr>
            <a:xfrm>
              <a:off x="6879694" y="2984306"/>
              <a:ext cx="19705" cy="150223"/>
            </a:xfrm>
            <a:custGeom>
              <a:avLst/>
              <a:gdLst>
                <a:gd name="connsiteX0" fmla="*/ 0 w 19705"/>
                <a:gd name="connsiteY0" fmla="*/ 0 h 150223"/>
                <a:gd name="connsiteX1" fmla="*/ 19594 w 19705"/>
                <a:gd name="connsiteY1" fmla="*/ 71845 h 150223"/>
                <a:gd name="connsiteX2" fmla="*/ 6531 w 19705"/>
                <a:gd name="connsiteY2" fmla="*/ 150223 h 1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05" h="150223">
                  <a:moveTo>
                    <a:pt x="0" y="0"/>
                  </a:moveTo>
                  <a:cubicBezTo>
                    <a:pt x="9253" y="23404"/>
                    <a:pt x="18506" y="46808"/>
                    <a:pt x="19594" y="71845"/>
                  </a:cubicBezTo>
                  <a:cubicBezTo>
                    <a:pt x="20682" y="96882"/>
                    <a:pt x="13606" y="123552"/>
                    <a:pt x="6531" y="15022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CAD11C8-F6AE-8D46-AF90-ED2E39C33DF4}"/>
                </a:ext>
              </a:extLst>
            </p:cNvPr>
            <p:cNvCxnSpPr>
              <a:cxnSpLocks/>
              <a:stCxn id="25" idx="4"/>
              <a:endCxn id="62" idx="0"/>
            </p:cNvCxnSpPr>
            <p:nvPr/>
          </p:nvCxnSpPr>
          <p:spPr>
            <a:xfrm flipH="1">
              <a:off x="8033472" y="2242659"/>
              <a:ext cx="511" cy="407278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AAA2EC-8D3C-A14B-B054-F9BDAB50496E}"/>
                </a:ext>
              </a:extLst>
            </p:cNvPr>
            <p:cNvSpPr txBox="1"/>
            <p:nvPr/>
          </p:nvSpPr>
          <p:spPr>
            <a:xfrm>
              <a:off x="8284291" y="2058462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7081486-71C8-5640-B7B7-F855188C2206}"/>
                </a:ext>
              </a:extLst>
            </p:cNvPr>
            <p:cNvSpPr/>
            <p:nvPr/>
          </p:nvSpPr>
          <p:spPr>
            <a:xfrm>
              <a:off x="3968547" y="2275731"/>
              <a:ext cx="4001207" cy="1890828"/>
            </a:xfrm>
            <a:custGeom>
              <a:avLst/>
              <a:gdLst>
                <a:gd name="connsiteX0" fmla="*/ 4117368 w 4117368"/>
                <a:gd name="connsiteY0" fmla="*/ 1149274 h 1880794"/>
                <a:gd name="connsiteX1" fmla="*/ 3535040 w 4117368"/>
                <a:gd name="connsiteY1" fmla="*/ 417754 h 1880794"/>
                <a:gd name="connsiteX2" fmla="*/ 2784269 w 4117368"/>
                <a:gd name="connsiteY2" fmla="*/ 80870 h 1880794"/>
                <a:gd name="connsiteX3" fmla="*/ 1942059 w 4117368"/>
                <a:gd name="connsiteY3" fmla="*/ 3868 h 1880794"/>
                <a:gd name="connsiteX4" fmla="*/ 1191288 w 4117368"/>
                <a:gd name="connsiteY4" fmla="*/ 162685 h 1880794"/>
                <a:gd name="connsiteX5" fmla="*/ 584896 w 4117368"/>
                <a:gd name="connsiteY5" fmla="*/ 494756 h 1880794"/>
                <a:gd name="connsiteX6" fmla="*/ 156572 w 4117368"/>
                <a:gd name="connsiteY6" fmla="*/ 1009708 h 1880794"/>
                <a:gd name="connsiteX7" fmla="*/ 17006 w 4117368"/>
                <a:gd name="connsiteY7" fmla="*/ 1697914 h 1880794"/>
                <a:gd name="connsiteX8" fmla="*/ 7381 w 4117368"/>
                <a:gd name="connsiteY8" fmla="*/ 1880794 h 18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368" h="1880794">
                  <a:moveTo>
                    <a:pt x="4117368" y="1149274"/>
                  </a:moveTo>
                  <a:cubicBezTo>
                    <a:pt x="3937295" y="872547"/>
                    <a:pt x="3757223" y="595821"/>
                    <a:pt x="3535040" y="417754"/>
                  </a:cubicBezTo>
                  <a:cubicBezTo>
                    <a:pt x="3312857" y="239687"/>
                    <a:pt x="3049766" y="149851"/>
                    <a:pt x="2784269" y="80870"/>
                  </a:cubicBezTo>
                  <a:cubicBezTo>
                    <a:pt x="2518772" y="11889"/>
                    <a:pt x="2207556" y="-9768"/>
                    <a:pt x="1942059" y="3868"/>
                  </a:cubicBezTo>
                  <a:cubicBezTo>
                    <a:pt x="1676562" y="17504"/>
                    <a:pt x="1417482" y="80870"/>
                    <a:pt x="1191288" y="162685"/>
                  </a:cubicBezTo>
                  <a:cubicBezTo>
                    <a:pt x="965094" y="244500"/>
                    <a:pt x="757349" y="353585"/>
                    <a:pt x="584896" y="494756"/>
                  </a:cubicBezTo>
                  <a:cubicBezTo>
                    <a:pt x="412443" y="635926"/>
                    <a:pt x="251220" y="809182"/>
                    <a:pt x="156572" y="1009708"/>
                  </a:cubicBezTo>
                  <a:cubicBezTo>
                    <a:pt x="61924" y="1210234"/>
                    <a:pt x="41871" y="1552733"/>
                    <a:pt x="17006" y="1697914"/>
                  </a:cubicBezTo>
                  <a:cubicBezTo>
                    <a:pt x="-7859" y="1843095"/>
                    <a:pt x="-239" y="1861944"/>
                    <a:pt x="7381" y="1880794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3154B06-1434-EF48-8526-031407E05528}"/>
                </a:ext>
              </a:extLst>
            </p:cNvPr>
            <p:cNvCxnSpPr>
              <a:stCxn id="13" idx="7"/>
              <a:endCxn id="19" idx="3"/>
            </p:cNvCxnSpPr>
            <p:nvPr/>
          </p:nvCxnSpPr>
          <p:spPr>
            <a:xfrm flipV="1">
              <a:off x="5283764" y="3196300"/>
              <a:ext cx="557268" cy="248356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4AE68FD-2FCD-0842-BAD4-4D660A4CFF68}"/>
                </a:ext>
              </a:extLst>
            </p:cNvPr>
            <p:cNvCxnSpPr>
              <a:stCxn id="13" idx="7"/>
              <a:endCxn id="20" idx="3"/>
            </p:cNvCxnSpPr>
            <p:nvPr/>
          </p:nvCxnSpPr>
          <p:spPr>
            <a:xfrm flipV="1">
              <a:off x="5283764" y="4782225"/>
              <a:ext cx="557268" cy="897635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3F7EB4-CAAB-A241-B8D4-305DBEAEDA6D}"/>
                </a:ext>
              </a:extLst>
            </p:cNvPr>
            <p:cNvSpPr txBox="1"/>
            <p:nvPr/>
          </p:nvSpPr>
          <p:spPr>
            <a:xfrm>
              <a:off x="5472238" y="5322445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7124B5B-C487-C743-9702-DE4E53ED3E0C}"/>
                </a:ext>
              </a:extLst>
            </p:cNvPr>
            <p:cNvSpPr/>
            <p:nvPr/>
          </p:nvSpPr>
          <p:spPr>
            <a:xfrm>
              <a:off x="5382837" y="523390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DD5D7F9-5F3E-C647-8677-B7C33A13FB73}"/>
                </a:ext>
              </a:extLst>
            </p:cNvPr>
            <p:cNvCxnSpPr>
              <a:cxnSpLocks/>
              <a:stCxn id="21" idx="7"/>
              <a:endCxn id="26" idx="4"/>
            </p:cNvCxnSpPr>
            <p:nvPr/>
          </p:nvCxnSpPr>
          <p:spPr>
            <a:xfrm flipV="1">
              <a:off x="7326068" y="3743033"/>
              <a:ext cx="707915" cy="211760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CC4DC88-C3EC-E940-96AA-022B876A594B}"/>
                </a:ext>
              </a:extLst>
            </p:cNvPr>
            <p:cNvCxnSpPr>
              <a:cxnSpLocks/>
              <a:stCxn id="21" idx="7"/>
              <a:endCxn id="29" idx="3"/>
            </p:cNvCxnSpPr>
            <p:nvPr/>
          </p:nvCxnSpPr>
          <p:spPr>
            <a:xfrm flipV="1">
              <a:off x="7326068" y="5097115"/>
              <a:ext cx="597194" cy="763522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DC0806-0101-B64B-B153-92835E4A41D6}"/>
                </a:ext>
              </a:extLst>
            </p:cNvPr>
            <p:cNvSpPr txBox="1"/>
            <p:nvPr/>
          </p:nvSpPr>
          <p:spPr>
            <a:xfrm>
              <a:off x="7533655" y="5705466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1"/>
                  </a:solidFill>
                </a:rPr>
                <a:t>move</a:t>
              </a: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951D6A1-64DB-1C47-8AA9-7B8252704656}"/>
                </a:ext>
              </a:extLst>
            </p:cNvPr>
            <p:cNvSpPr/>
            <p:nvPr/>
          </p:nvSpPr>
          <p:spPr>
            <a:xfrm>
              <a:off x="7449826" y="5500540"/>
              <a:ext cx="146088" cy="54106"/>
            </a:xfrm>
            <a:custGeom>
              <a:avLst/>
              <a:gdLst>
                <a:gd name="connsiteX0" fmla="*/ 0 w 146088"/>
                <a:gd name="connsiteY0" fmla="*/ 0 h 54106"/>
                <a:gd name="connsiteX1" fmla="*/ 81160 w 146088"/>
                <a:gd name="connsiteY1" fmla="*/ 10821 h 54106"/>
                <a:gd name="connsiteX2" fmla="*/ 146088 w 146088"/>
                <a:gd name="connsiteY2" fmla="*/ 54106 h 5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88" h="54106">
                  <a:moveTo>
                    <a:pt x="0" y="0"/>
                  </a:moveTo>
                  <a:cubicBezTo>
                    <a:pt x="28406" y="901"/>
                    <a:pt x="56812" y="1803"/>
                    <a:pt x="81160" y="10821"/>
                  </a:cubicBezTo>
                  <a:cubicBezTo>
                    <a:pt x="105508" y="19839"/>
                    <a:pt x="125798" y="36972"/>
                    <a:pt x="146088" y="54106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6EA6F7A1-26A1-614D-B545-F924E1B5C968}"/>
                </a:ext>
              </a:extLst>
            </p:cNvPr>
            <p:cNvCxnSpPr>
              <a:cxnSpLocks/>
              <a:stCxn id="20" idx="6"/>
              <a:endCxn id="26" idx="3"/>
            </p:cNvCxnSpPr>
            <p:nvPr/>
          </p:nvCxnSpPr>
          <p:spPr>
            <a:xfrm flipV="1">
              <a:off x="6117583" y="3695584"/>
              <a:ext cx="1801849" cy="972090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5832511B-0464-3F4C-809A-80B60D1B2170}"/>
                </a:ext>
              </a:extLst>
            </p:cNvPr>
            <p:cNvCxnSpPr>
              <a:cxnSpLocks/>
              <a:stCxn id="21" idx="0"/>
              <a:endCxn id="20" idx="6"/>
            </p:cNvCxnSpPr>
            <p:nvPr/>
          </p:nvCxnSpPr>
          <p:spPr>
            <a:xfrm rot="16200000" flipV="1">
              <a:off x="6091793" y="4693464"/>
              <a:ext cx="1145514" cy="1093934"/>
            </a:xfrm>
            <a:prstGeom prst="curvedConnector2">
              <a:avLst/>
            </a:prstGeom>
            <a:ln w="127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42">
              <a:extLst>
                <a:ext uri="{FF2B5EF4-FFF2-40B4-BE49-F238E27FC236}">
                  <a16:creationId xmlns:a16="http://schemas.microsoft.com/office/drawing/2014/main" id="{7DAC2FE9-EE90-1049-A864-AEF531C9A134}"/>
                </a:ext>
              </a:extLst>
            </p:cNvPr>
            <p:cNvCxnSpPr>
              <a:cxnSpLocks/>
              <a:stCxn id="20" idx="6"/>
              <a:endCxn id="29" idx="1"/>
            </p:cNvCxnSpPr>
            <p:nvPr/>
          </p:nvCxnSpPr>
          <p:spPr>
            <a:xfrm>
              <a:off x="6117583" y="4667674"/>
              <a:ext cx="1805679" cy="200339"/>
            </a:xfrm>
            <a:prstGeom prst="curvedConnector2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3065E1A-D6C6-F049-A2C0-07F742060D10}"/>
                </a:ext>
              </a:extLst>
            </p:cNvPr>
            <p:cNvSpPr/>
            <p:nvPr/>
          </p:nvSpPr>
          <p:spPr>
            <a:xfrm>
              <a:off x="6691972" y="4599674"/>
              <a:ext cx="106338" cy="278296"/>
            </a:xfrm>
            <a:custGeom>
              <a:avLst/>
              <a:gdLst>
                <a:gd name="connsiteX0" fmla="*/ 26505 w 106338"/>
                <a:gd name="connsiteY0" fmla="*/ 0 h 278296"/>
                <a:gd name="connsiteX1" fmla="*/ 106018 w 106338"/>
                <a:gd name="connsiteY1" fmla="*/ 106018 h 278296"/>
                <a:gd name="connsiteX2" fmla="*/ 0 w 106338"/>
                <a:gd name="connsiteY2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38" h="278296">
                  <a:moveTo>
                    <a:pt x="26505" y="0"/>
                  </a:moveTo>
                  <a:cubicBezTo>
                    <a:pt x="68470" y="29817"/>
                    <a:pt x="110436" y="59635"/>
                    <a:pt x="106018" y="106018"/>
                  </a:cubicBezTo>
                  <a:cubicBezTo>
                    <a:pt x="101601" y="152401"/>
                    <a:pt x="50800" y="215348"/>
                    <a:pt x="0" y="27829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1E62C4D-D25D-5A4E-9630-4D157F829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B80C74F-F16C-854A-9A2F-D1F120066C13}"/>
                </a:ext>
              </a:extLst>
            </p:cNvPr>
            <p:cNvCxnSpPr>
              <a:cxnSpLocks/>
              <a:stCxn id="62" idx="4"/>
              <a:endCxn id="26" idx="0"/>
            </p:cNvCxnSpPr>
            <p:nvPr/>
          </p:nvCxnSpPr>
          <p:spPr>
            <a:xfrm>
              <a:off x="8033472" y="2973937"/>
              <a:ext cx="511" cy="44509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2AE924F-FCC5-7A44-AEC6-DA35C33B76AE}"/>
                </a:ext>
              </a:extLst>
            </p:cNvPr>
            <p:cNvSpPr txBox="1"/>
            <p:nvPr/>
          </p:nvSpPr>
          <p:spPr>
            <a:xfrm>
              <a:off x="8115899" y="3046279"/>
              <a:ext cx="4789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5"/>
                  </a:solidFill>
                </a:rPr>
                <a:t>move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4B82A6-CF72-DA44-8719-E2148BC76263}"/>
                </a:ext>
              </a:extLst>
            </p:cNvPr>
            <p:cNvSpPr txBox="1"/>
            <p:nvPr/>
          </p:nvSpPr>
          <p:spPr>
            <a:xfrm>
              <a:off x="8191127" y="2666024"/>
              <a:ext cx="424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foo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1A6DA1-D5A4-304B-B5D9-51DDD6A0DDF8}"/>
                </a:ext>
              </a:extLst>
            </p:cNvPr>
            <p:cNvCxnSpPr>
              <a:cxnSpLocks/>
              <a:stCxn id="25" idx="5"/>
              <a:endCxn id="67" idx="1"/>
            </p:cNvCxnSpPr>
            <p:nvPr/>
          </p:nvCxnSpPr>
          <p:spPr>
            <a:xfrm>
              <a:off x="8148534" y="2195210"/>
              <a:ext cx="289588" cy="177182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7C81DB1-D0CF-E645-84AD-7659D885134C}"/>
                </a:ext>
              </a:extLst>
            </p:cNvPr>
            <p:cNvSpPr/>
            <p:nvPr/>
          </p:nvSpPr>
          <p:spPr>
            <a:xfrm>
              <a:off x="8032376" y="2253171"/>
              <a:ext cx="215153" cy="117520"/>
            </a:xfrm>
            <a:custGeom>
              <a:avLst/>
              <a:gdLst>
                <a:gd name="connsiteX0" fmla="*/ 0 w 215153"/>
                <a:gd name="connsiteY0" fmla="*/ 113511 h 117520"/>
                <a:gd name="connsiteX1" fmla="*/ 134471 w 215153"/>
                <a:gd name="connsiteY1" fmla="*/ 104547 h 117520"/>
                <a:gd name="connsiteX2" fmla="*/ 215153 w 215153"/>
                <a:gd name="connsiteY2" fmla="*/ 5935 h 1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153" h="117520">
                  <a:moveTo>
                    <a:pt x="0" y="113511"/>
                  </a:moveTo>
                  <a:cubicBezTo>
                    <a:pt x="49306" y="117993"/>
                    <a:pt x="98612" y="122476"/>
                    <a:pt x="134471" y="104547"/>
                  </a:cubicBezTo>
                  <a:cubicBezTo>
                    <a:pt x="170330" y="86618"/>
                    <a:pt x="41835" y="-26935"/>
                    <a:pt x="215153" y="593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FC74F76-86D1-8D40-8FA2-F2CA24E08DD3}"/>
                </a:ext>
              </a:extLst>
            </p:cNvPr>
            <p:cNvSpPr/>
            <p:nvPr/>
          </p:nvSpPr>
          <p:spPr>
            <a:xfrm>
              <a:off x="8029406" y="2272473"/>
              <a:ext cx="243479" cy="131659"/>
            </a:xfrm>
            <a:custGeom>
              <a:avLst/>
              <a:gdLst>
                <a:gd name="connsiteX0" fmla="*/ 0 w 243479"/>
                <a:gd name="connsiteY0" fmla="*/ 129856 h 131659"/>
                <a:gd name="connsiteX1" fmla="*/ 140677 w 243479"/>
                <a:gd name="connsiteY1" fmla="*/ 113624 h 131659"/>
                <a:gd name="connsiteX2" fmla="*/ 243479 w 243479"/>
                <a:gd name="connsiteY2" fmla="*/ 0 h 13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479" h="131659">
                  <a:moveTo>
                    <a:pt x="0" y="129856"/>
                  </a:moveTo>
                  <a:cubicBezTo>
                    <a:pt x="50048" y="132561"/>
                    <a:pt x="100097" y="135267"/>
                    <a:pt x="140677" y="113624"/>
                  </a:cubicBezTo>
                  <a:cubicBezTo>
                    <a:pt x="181257" y="91981"/>
                    <a:pt x="212368" y="45990"/>
                    <a:pt x="243479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8D1B43-2BD1-B441-ADA7-19B4FAC3B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0291" y="4158827"/>
              <a:ext cx="324000" cy="324000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39AACB-72A4-C841-ACB8-D912F4F31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2187" y="415882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250477-1443-7746-B03D-8F44B87FB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7213" y="5632411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C60B59-5B88-2B44-AD8B-D30516D99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291974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E1207D-60DD-B94D-922E-9887F232B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3583" y="450567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8D5506-5F4C-7341-AAB9-470543156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9517" y="5813188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CA1DC-1E6B-814A-BCE9-417868B03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1918659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30A780-988D-F247-BC55-8DED52B97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983" y="341903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002513-D5A6-014A-90EE-8BA82803C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5813" y="4820564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81F6965-B1CC-9447-8530-76B049E47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1472" y="2649937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D40DC5-98DB-FA40-82C9-30EDABC22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0673" y="2324943"/>
              <a:ext cx="324000" cy="324000"/>
            </a:xfrm>
            <a:prstGeom prst="ellipse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5BF8B8F-A6A8-10C0-E257-7EEE7CC7F0F2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3309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443DF-1242-87F1-B497-47BA1F3C47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B188E5-C115-916C-7C5B-C1661F25B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92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309D9B-1E64-CD46-835B-F9F030D87ABF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93A06D-66C3-8B4C-AE06-A5170B28912F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805AA1-549C-384C-9E8F-FD05F847BE0B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2FA319-FFC1-EE46-AA2D-93F7DD69C004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D2DB3F-F80A-C04A-80BD-6AB8CB76F7F2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29B1AA-3375-0A4B-AFED-1F6E55274F07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73826-3666-F741-84DB-F7A4FC5144D6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D8199C-C495-1748-9A6C-E1535F1E826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53AB44-9363-854A-B684-F36B8EE2F39D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E46B92-E1A5-3E4D-8765-AEB752FB2EB8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966388-FA69-4848-9DF4-FD7157BD0EDC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83F593C-B89A-AF4D-8AD3-91BBDB894926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39" name="Straight Arrow Connector 30">
                <a:extLst>
                  <a:ext uri="{FF2B5EF4-FFF2-40B4-BE49-F238E27FC236}">
                    <a16:creationId xmlns:a16="http://schemas.microsoft.com/office/drawing/2014/main" id="{4E80BAD9-E4A5-DC49-AAAA-9C98A0FD7593}"/>
                  </a:ext>
                </a:extLst>
              </p:cNvPr>
              <p:cNvCxnSpPr>
                <a:cxnSpLocks/>
                <a:stCxn id="19" idx="7"/>
                <a:endCxn id="22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7073DC-0D23-D74E-941D-C724872B6B3F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C09E56F5-E646-064A-80D2-D41964ABE828}"/>
                  </a:ext>
                </a:extLst>
              </p:cNvPr>
              <p:cNvCxnSpPr>
                <a:stCxn id="22" idx="6"/>
                <a:endCxn id="27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41">
                <a:extLst>
                  <a:ext uri="{FF2B5EF4-FFF2-40B4-BE49-F238E27FC236}">
                    <a16:creationId xmlns:a16="http://schemas.microsoft.com/office/drawing/2014/main" id="{F6FE8F1D-6742-A44F-B456-0D521D80971B}"/>
                  </a:ext>
                </a:extLst>
              </p:cNvPr>
              <p:cNvCxnSpPr>
                <a:cxnSpLocks/>
                <a:stCxn id="23" idx="1"/>
                <a:endCxn id="22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11D1481-4A82-0648-A9CF-09FCEA5614DE}"/>
                  </a:ext>
                </a:extLst>
              </p:cNvPr>
              <p:cNvCxnSpPr>
                <a:cxnSpLocks/>
                <a:stCxn id="22" idx="6"/>
                <a:endCxn id="28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BE6F66-EF88-9149-9837-90CA03FCB700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18725A-4F65-CC4C-9449-9D2B6911F9B8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41A38A75-F39E-774D-9029-E4D508232AA3}"/>
                  </a:ext>
                </a:extLst>
              </p:cNvPr>
              <p:cNvCxnSpPr>
                <a:stCxn id="27" idx="2"/>
                <a:endCxn id="22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A42EE1-4773-1F46-BFED-967F089B81B9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A4542DBB-FE7D-4F43-B8C7-304358E7068F}"/>
                  </a:ext>
                </a:extLst>
              </p:cNvPr>
              <p:cNvCxnSpPr>
                <a:stCxn id="27" idx="6"/>
                <a:endCxn id="33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9702D-E43D-7849-B0D0-DB7FC9C2C635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1EF3FD-6C49-564C-AD6A-1B6B193DBFB3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7CA49FA-8E39-E741-8602-7864F3814EAD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D5C6B3A1-84A4-AA4B-AE13-39B791E8F066}"/>
                  </a:ext>
                </a:extLst>
              </p:cNvPr>
              <p:cNvCxnSpPr>
                <a:cxnSpLocks/>
                <a:stCxn id="27" idx="6"/>
                <a:endCxn id="34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4291A9B-C913-174B-81A2-CF663B9B4EA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BFC1F9-FBED-0D45-8E24-2D89D13BD5B7}"/>
                  </a:ext>
                </a:extLst>
              </p:cNvPr>
              <p:cNvCxnSpPr>
                <a:stCxn id="33" idx="4"/>
                <a:endCxn id="34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BB968-E076-EF42-945D-A3D86772674C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4E0AC01-D8BD-4C49-BA68-0F68A096A373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8193C02-9CD6-604B-8668-D5B03104D75E}"/>
                  </a:ext>
                </a:extLst>
              </p:cNvPr>
              <p:cNvCxnSpPr>
                <a:stCxn id="23" idx="7"/>
                <a:endCxn id="27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6937D76-6442-6B4D-846B-437C15AE41E7}"/>
                  </a:ext>
                </a:extLst>
              </p:cNvPr>
              <p:cNvCxnSpPr>
                <a:stCxn id="23" idx="7"/>
                <a:endCxn id="28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9BE945-DE89-6542-9DB7-3708393E4E8C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226CD87D-7E17-FC4D-A80A-A7853FF272C5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AB9EA9E-BBA3-4E45-AAD8-B5673C0ABED7}"/>
                  </a:ext>
                </a:extLst>
              </p:cNvPr>
              <p:cNvCxnSpPr>
                <a:cxnSpLocks/>
                <a:stCxn id="29" idx="7"/>
                <a:endCxn id="34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CF73D90-4670-CC43-B782-8B636931370A}"/>
                  </a:ext>
                </a:extLst>
              </p:cNvPr>
              <p:cNvCxnSpPr>
                <a:cxnSpLocks/>
                <a:stCxn id="29" idx="7"/>
                <a:endCxn id="37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A3533D-AC69-DF44-8DB9-484AA1261351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37C0AE9-696A-6546-8056-52D07D358164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Curved Connector 64">
                <a:extLst>
                  <a:ext uri="{FF2B5EF4-FFF2-40B4-BE49-F238E27FC236}">
                    <a16:creationId xmlns:a16="http://schemas.microsoft.com/office/drawing/2014/main" id="{9069964A-C400-B949-BD12-0914A4A57028}"/>
                  </a:ext>
                </a:extLst>
              </p:cNvPr>
              <p:cNvCxnSpPr>
                <a:cxnSpLocks/>
                <a:stCxn id="28" idx="6"/>
                <a:endCxn id="34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334D0B70-8986-6149-9C06-B91AB78C3163}"/>
                  </a:ext>
                </a:extLst>
              </p:cNvPr>
              <p:cNvCxnSpPr>
                <a:cxnSpLocks/>
                <a:stCxn id="29" idx="0"/>
                <a:endCxn id="28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42">
                <a:extLst>
                  <a:ext uri="{FF2B5EF4-FFF2-40B4-BE49-F238E27FC236}">
                    <a16:creationId xmlns:a16="http://schemas.microsoft.com/office/drawing/2014/main" id="{90271577-2E0C-F747-B87E-E52F038458D4}"/>
                  </a:ext>
                </a:extLst>
              </p:cNvPr>
              <p:cNvCxnSpPr>
                <a:cxnSpLocks/>
                <a:stCxn id="28" idx="6"/>
                <a:endCxn id="37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0A4F44B2-588E-8F4F-9135-BBD73D0E1A16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6626AB2-792D-A148-AD9F-0548CEC4D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8846B0-2E27-FE40-BB8A-DF5FAE2C6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40BBD9-FE22-C240-8FC7-7BEC50CDA4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DD6C240-925F-9F4C-86F3-106B43C4D5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E5EF0DC-322F-164A-A699-EFCE924A51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3DF7BD1-6F59-1046-BCF0-84A2126F8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60317C4-310B-5C4A-9709-1A0A76D00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18E4812-9F1E-8B46-9CD1-191A090D9C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8020902-2FED-C64F-9CB6-BF6CB9BDA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E048B7C1-1198-7840-AF3A-66FE1A82B43F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DCFA0E6-B817-DA41-9447-FACF1F10EF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9B16A1-620E-9E06-1A3F-C8D7C233E434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9B16A1-620E-9E06-1A3F-C8D7C233E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8AD60E57-7604-538D-30AA-B3B8BA27E9AC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B9A3C8-6993-14FE-4E76-F25AC6A5ABFB}"/>
              </a:ext>
            </a:extLst>
          </p:cNvPr>
          <p:cNvSpPr txBox="1"/>
          <p:nvPr/>
        </p:nvSpPr>
        <p:spPr>
          <a:xfrm>
            <a:off x="6775937" y="4192335"/>
            <a:ext cx="8293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365B0F-2F7A-8E79-39D2-F34ABA19B8BF}"/>
              </a:ext>
            </a:extLst>
          </p:cNvPr>
          <p:cNvSpPr txBox="1"/>
          <p:nvPr/>
        </p:nvSpPr>
        <p:spPr>
          <a:xfrm>
            <a:off x="5550416" y="3307006"/>
            <a:ext cx="234794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max{0,1+max{0}} = 1</a:t>
            </a:r>
            <a:endParaRPr lang="en-US" i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1B9C1C9-D01E-6931-8E18-7FFB6C600C83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80712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1B4C6-E435-6A1F-D217-13454D3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5047CF-A3EE-7D19-64F0-D5F07A24A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93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3ED819-C2AA-B941-B07F-A63681B3BC8B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835047-01B4-E244-959F-03D4B23553A3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BDD542A4-7B81-9741-8088-322FEA17C861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5EFF14B5-068F-9A49-ACD4-515F596C37C0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00440B-3650-BE4F-8E55-F275B899E65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7E32FF-A692-8249-8291-0CD0F04C69E8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EF8F2-354B-DC45-AE47-F5C1713C717E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36527A-779D-0F48-9B40-18992DD3FC36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8F5622-FA7E-184E-A342-142B778603E8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84F88E-96E8-E948-A734-84B00E59DA1F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7B5359-7AAA-3544-8D59-5AEFC44563D9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51DF79-C973-C94F-881E-BB5B9D91128C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1571345-1DAA-1145-9DB3-ABD41FE905C6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88028B-CAF1-3446-84A4-FAB84FD14AFA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FA31A0-95F3-0345-885F-42640D1CDA1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53" name="Straight Arrow Connector 30">
                <a:extLst>
                  <a:ext uri="{FF2B5EF4-FFF2-40B4-BE49-F238E27FC236}">
                    <a16:creationId xmlns:a16="http://schemas.microsoft.com/office/drawing/2014/main" id="{D7014776-7DFB-9141-9FC4-F8DD70F6DDD0}"/>
                  </a:ext>
                </a:extLst>
              </p:cNvPr>
              <p:cNvCxnSpPr>
                <a:cxnSpLocks/>
                <a:stCxn id="35" idx="7"/>
                <a:endCxn id="36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B3AEC2D-463E-8847-B604-09B43183B822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55" name="Curved Connector 54">
                <a:extLst>
                  <a:ext uri="{FF2B5EF4-FFF2-40B4-BE49-F238E27FC236}">
                    <a16:creationId xmlns:a16="http://schemas.microsoft.com/office/drawing/2014/main" id="{9E2628DA-6E42-964A-8D60-9E54B6FF8F4D}"/>
                  </a:ext>
                </a:extLst>
              </p:cNvPr>
              <p:cNvCxnSpPr>
                <a:stCxn id="36" idx="6"/>
                <a:endCxn id="41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urved Connector 55">
                <a:extLst>
                  <a:ext uri="{FF2B5EF4-FFF2-40B4-BE49-F238E27FC236}">
                    <a16:creationId xmlns:a16="http://schemas.microsoft.com/office/drawing/2014/main" id="{F8188DCA-BB1D-DE4C-9A77-6795B12EF62D}"/>
                  </a:ext>
                </a:extLst>
              </p:cNvPr>
              <p:cNvCxnSpPr>
                <a:cxnSpLocks/>
                <a:stCxn id="37" idx="1"/>
                <a:endCxn id="36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42">
                <a:extLst>
                  <a:ext uri="{FF2B5EF4-FFF2-40B4-BE49-F238E27FC236}">
                    <a16:creationId xmlns:a16="http://schemas.microsoft.com/office/drawing/2014/main" id="{B21AA82D-FB1B-5E4F-BC16-571ABFD2B2FB}"/>
                  </a:ext>
                </a:extLst>
              </p:cNvPr>
              <p:cNvCxnSpPr>
                <a:cxnSpLocks/>
                <a:stCxn id="36" idx="6"/>
                <a:endCxn id="42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6EE5028-08DF-984C-A6F0-4AF53A082CE2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86BB505-E013-A942-B067-2DD28B809A97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F51425FE-FF60-4E42-A4CE-02E8DC1499CE}"/>
                  </a:ext>
                </a:extLst>
              </p:cNvPr>
              <p:cNvCxnSpPr>
                <a:stCxn id="41" idx="2"/>
                <a:endCxn id="36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92D054-BDA8-1B4E-A11C-B509E2EE0AD5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94FD15D5-4EA3-C240-8867-0F160174CEFD}"/>
                  </a:ext>
                </a:extLst>
              </p:cNvPr>
              <p:cNvCxnSpPr>
                <a:stCxn id="41" idx="6"/>
                <a:endCxn id="47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462F71-1689-8D4F-A528-71B723C0852E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E8ED0B-EC55-CE46-9974-C172E12BDBAE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6C886B6-94F8-C94A-AC4B-6735C438273B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66" name="Curved Connector 65">
                <a:extLst>
                  <a:ext uri="{FF2B5EF4-FFF2-40B4-BE49-F238E27FC236}">
                    <a16:creationId xmlns:a16="http://schemas.microsoft.com/office/drawing/2014/main" id="{2348E2DB-4538-7745-9DE0-90CFCAEBFA38}"/>
                  </a:ext>
                </a:extLst>
              </p:cNvPr>
              <p:cNvCxnSpPr>
                <a:cxnSpLocks/>
                <a:stCxn id="41" idx="6"/>
                <a:endCxn id="48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43ABE41-2B8E-8B41-8E47-74F622AB3FF8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A054CDEF-AA4E-B54D-9E53-E3BC956DF2C1}"/>
                  </a:ext>
                </a:extLst>
              </p:cNvPr>
              <p:cNvCxnSpPr>
                <a:stCxn id="47" idx="4"/>
                <a:endCxn id="48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9E8FCD3-AC68-264B-B5E5-531CA6AA7E04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16E16BCB-629C-6E43-A5B0-D9AF59823C31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5ADFF43-0B0D-3E47-BDEF-F83FA5AE3D50}"/>
                  </a:ext>
                </a:extLst>
              </p:cNvPr>
              <p:cNvCxnSpPr>
                <a:stCxn id="37" idx="7"/>
                <a:endCxn id="41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1E3F7E6-06C0-804B-B980-E572F2467956}"/>
                  </a:ext>
                </a:extLst>
              </p:cNvPr>
              <p:cNvCxnSpPr>
                <a:stCxn id="37" idx="7"/>
                <a:endCxn id="42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4B89ECB-2790-9048-9889-6FBDCAF672F2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CB0DBE5-BDB7-5E47-A28E-0774A2E11C59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B3C6A28-1BD8-B740-8168-358B3C3174CC}"/>
                  </a:ext>
                </a:extLst>
              </p:cNvPr>
              <p:cNvCxnSpPr>
                <a:cxnSpLocks/>
                <a:stCxn id="43" idx="7"/>
                <a:endCxn id="48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31BD358-7A5A-5E45-9A10-FC1BDA6E469D}"/>
                  </a:ext>
                </a:extLst>
              </p:cNvPr>
              <p:cNvCxnSpPr>
                <a:cxnSpLocks/>
                <a:stCxn id="43" idx="7"/>
                <a:endCxn id="51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A87605-905C-6E42-98AE-EF4EC6CE9B34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A617590-1E3E-054A-A1C4-AF7DA2E3F1A8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B68C18D2-5C72-E34E-88A9-14DF2EF1305E}"/>
                  </a:ext>
                </a:extLst>
              </p:cNvPr>
              <p:cNvCxnSpPr>
                <a:cxnSpLocks/>
                <a:stCxn id="42" idx="6"/>
                <a:endCxn id="48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>
                <a:extLst>
                  <a:ext uri="{FF2B5EF4-FFF2-40B4-BE49-F238E27FC236}">
                    <a16:creationId xmlns:a16="http://schemas.microsoft.com/office/drawing/2014/main" id="{39BAB35B-A2B2-8D46-8DFB-C0D664AD7642}"/>
                  </a:ext>
                </a:extLst>
              </p:cNvPr>
              <p:cNvCxnSpPr>
                <a:cxnSpLocks/>
                <a:stCxn id="43" idx="0"/>
                <a:endCxn id="42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42">
                <a:extLst>
                  <a:ext uri="{FF2B5EF4-FFF2-40B4-BE49-F238E27FC236}">
                    <a16:creationId xmlns:a16="http://schemas.microsoft.com/office/drawing/2014/main" id="{1317AF35-4D3A-B74D-A891-200D3FD3AAA6}"/>
                  </a:ext>
                </a:extLst>
              </p:cNvPr>
              <p:cNvCxnSpPr>
                <a:cxnSpLocks/>
                <a:stCxn id="42" idx="6"/>
                <a:endCxn id="51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960F0ADD-52CB-E14F-8DC7-35BCDB74DC6D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D68706F-A075-FA47-9B63-91702E946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E89FF3-89FD-C24E-B781-CE4CBD493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7FD956-84B1-254B-BB15-AE2A80F24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59A889B-1F54-6446-ABA9-7F0EBBF13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88CF63E-59DE-7947-BABF-86AD07181D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93AC558-2F84-1A48-A3CD-192A177A23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1265584-B3B3-A641-A7A5-B31625D00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97B83BC-B4AF-744C-B37C-8AD8A262B4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2648C2B-03CE-6843-B0CB-4F45452FB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8EBB086-44B7-A14D-A891-0E500FBDAA93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D779B77-B01D-2E45-A6A9-EEB63E0B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730A3-7D00-4B8F-4620-CAEBACC5E521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730A3-7D00-4B8F-4620-CAEBACC5E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B9B93C1-AACA-DBE0-A820-2D49432C824C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63F01D-8198-9E2B-F89D-D6C471223C75}"/>
              </a:ext>
            </a:extLst>
          </p:cNvPr>
          <p:cNvSpPr txBox="1"/>
          <p:nvPr/>
        </p:nvSpPr>
        <p:spPr>
          <a:xfrm>
            <a:off x="6775937" y="4569392"/>
            <a:ext cx="2359163" cy="55399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max{0,1+max{0,0,0}}</a:t>
            </a:r>
          </a:p>
          <a:p>
            <a:pPr>
              <a:tabLst>
                <a:tab pos="171450" algn="l"/>
              </a:tabLst>
            </a:pPr>
            <a:r>
              <a:rPr lang="en-US" dirty="0"/>
              <a:t>	=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88921B4-9DF5-5AFD-950B-3D96FCEABDE9}"/>
              </a:ext>
            </a:extLst>
          </p:cNvPr>
          <p:cNvSpPr txBox="1"/>
          <p:nvPr/>
        </p:nvSpPr>
        <p:spPr>
          <a:xfrm>
            <a:off x="6775937" y="4192335"/>
            <a:ext cx="8293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331BFF8-2B1E-EBB7-A869-242DBB1AE7F6}"/>
              </a:ext>
            </a:extLst>
          </p:cNvPr>
          <p:cNvSpPr txBox="1"/>
          <p:nvPr/>
        </p:nvSpPr>
        <p:spPr>
          <a:xfrm>
            <a:off x="8773600" y="20355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3B86FBA-A998-0AF4-CEDA-73A458F0989C}"/>
              </a:ext>
            </a:extLst>
          </p:cNvPr>
          <p:cNvSpPr txBox="1"/>
          <p:nvPr/>
        </p:nvSpPr>
        <p:spPr>
          <a:xfrm>
            <a:off x="8767136" y="3640933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18E5F6D-1AA1-5201-0AF5-135768A70F7C}"/>
              </a:ext>
            </a:extLst>
          </p:cNvPr>
          <p:cNvSpPr txBox="1"/>
          <p:nvPr/>
        </p:nvSpPr>
        <p:spPr>
          <a:xfrm>
            <a:off x="8564957" y="52962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B9B7906-81DE-E219-723F-618EA8B16569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40FD02-4A5E-3E08-C0F6-24D03D480695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91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70DC-28A6-5A72-AF63-8BA0B4957B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AD480-5CC8-997B-2A70-BA9B1C5FE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68F2-F548-8747-967D-52B39A520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94</a:t>
            </a:fld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AB6E42-30A2-D647-9044-B2ED547A58E0}"/>
              </a:ext>
            </a:extLst>
          </p:cNvPr>
          <p:cNvGrpSpPr/>
          <p:nvPr/>
        </p:nvGrpSpPr>
        <p:grpSpPr>
          <a:xfrm>
            <a:off x="5418000" y="1191600"/>
            <a:ext cx="6414185" cy="4709585"/>
            <a:chOff x="2369815" y="1667330"/>
            <a:chExt cx="6414185" cy="4709585"/>
          </a:xfrm>
        </p:grpSpPr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2E54948-383D-1746-B100-890C258132DA}"/>
                </a:ext>
              </a:extLst>
            </p:cNvPr>
            <p:cNvSpPr/>
            <p:nvPr/>
          </p:nvSpPr>
          <p:spPr>
            <a:xfrm rot="14681208">
              <a:off x="6729734" y="1587815"/>
              <a:ext cx="613705" cy="235337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09A1C6-C7C6-F44B-A05D-89503588A615}"/>
                </a:ext>
              </a:extLst>
            </p:cNvPr>
            <p:cNvSpPr/>
            <p:nvPr/>
          </p:nvSpPr>
          <p:spPr>
            <a:xfrm rot="646950">
              <a:off x="5745311" y="3073399"/>
              <a:ext cx="2489494" cy="415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4097B3-D0FD-2942-AF2C-DDAA16047E18}"/>
                </a:ext>
              </a:extLst>
            </p:cNvPr>
            <p:cNvSpPr/>
            <p:nvPr/>
          </p:nvSpPr>
          <p:spPr>
            <a:xfrm>
              <a:off x="2465058" y="4062034"/>
              <a:ext cx="1716829" cy="427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7712AC06-4074-C543-8390-AE22A1C81FCB}"/>
                </a:ext>
              </a:extLst>
            </p:cNvPr>
            <p:cNvSpPr/>
            <p:nvPr/>
          </p:nvSpPr>
          <p:spPr>
            <a:xfrm rot="8382352" flipV="1">
              <a:off x="4295784" y="3985105"/>
              <a:ext cx="723900" cy="1918647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59C2FF74-9532-8C48-A0F6-F4A38A47F056}"/>
                </a:ext>
              </a:extLst>
            </p:cNvPr>
            <p:cNvSpPr/>
            <p:nvPr/>
          </p:nvSpPr>
          <p:spPr>
            <a:xfrm rot="14344653">
              <a:off x="4754016" y="2812856"/>
              <a:ext cx="723900" cy="2175053"/>
            </a:xfrm>
            <a:prstGeom prst="moon">
              <a:avLst>
                <a:gd name="adj" fmla="val 445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FC63F3-6F22-5F49-AF0B-41FC19D7CD71}"/>
                </a:ext>
              </a:extLst>
            </p:cNvPr>
            <p:cNvSpPr/>
            <p:nvPr/>
          </p:nvSpPr>
          <p:spPr>
            <a:xfrm rot="750654">
              <a:off x="3830197" y="4297984"/>
              <a:ext cx="2359564" cy="361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596DAB-8E98-EE43-B1F2-8F6283561C8C}"/>
                </a:ext>
              </a:extLst>
            </p:cNvPr>
            <p:cNvGrpSpPr/>
            <p:nvPr/>
          </p:nvGrpSpPr>
          <p:grpSpPr>
            <a:xfrm>
              <a:off x="2369815" y="1667330"/>
              <a:ext cx="6414185" cy="4709585"/>
              <a:chOff x="2587478" y="1477717"/>
              <a:chExt cx="6414185" cy="470958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97BB1C8-5E66-5943-B95E-8F8D72786D0A}"/>
                  </a:ext>
                </a:extLst>
              </p:cNvPr>
              <p:cNvSpPr txBox="1"/>
              <p:nvPr/>
            </p:nvSpPr>
            <p:spPr>
              <a:xfrm>
                <a:off x="2587478" y="4225164"/>
                <a:ext cx="764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on_ship</a:t>
                </a:r>
                <a:endParaRPr lang="en-GB" sz="1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DEB75B-ED04-EE44-809A-D485B2636034}"/>
                  </a:ext>
                </a:extLst>
              </p:cNvPr>
              <p:cNvSpPr txBox="1"/>
              <p:nvPr/>
            </p:nvSpPr>
            <p:spPr>
              <a:xfrm>
                <a:off x="3676776" y="4225164"/>
                <a:ext cx="10101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at_harbour</a:t>
                </a:r>
                <a:endParaRPr lang="en-GB" sz="1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0F473A-F0A5-9945-8374-5C8DA0386BF2}"/>
                  </a:ext>
                </a:extLst>
              </p:cNvPr>
              <p:cNvSpPr txBox="1"/>
              <p:nvPr/>
            </p:nvSpPr>
            <p:spPr>
              <a:xfrm>
                <a:off x="5011837" y="5698748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003CC4-415A-054A-969D-DC9375E9A902}"/>
                  </a:ext>
                </a:extLst>
              </p:cNvPr>
              <p:cNvSpPr txBox="1"/>
              <p:nvPr/>
            </p:nvSpPr>
            <p:spPr>
              <a:xfrm>
                <a:off x="5761915" y="2460159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1CE5B3-BFEF-7E4A-A3A4-0847EBC72A48}"/>
                  </a:ext>
                </a:extLst>
              </p:cNvPr>
              <p:cNvSpPr txBox="1"/>
              <p:nvPr/>
            </p:nvSpPr>
            <p:spPr>
              <a:xfrm>
                <a:off x="5997052" y="4584087"/>
                <a:ext cx="822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parking1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A0898B-299A-B148-BE80-AA830B58C293}"/>
                  </a:ext>
                </a:extLst>
              </p:cNvPr>
              <p:cNvSpPr txBox="1"/>
              <p:nvPr/>
            </p:nvSpPr>
            <p:spPr>
              <a:xfrm>
                <a:off x="7054141" y="5879525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89A284F-2543-3B4E-AEC4-93687B1F627A}"/>
                  </a:ext>
                </a:extLst>
              </p:cNvPr>
              <p:cNvSpPr txBox="1"/>
              <p:nvPr/>
            </p:nvSpPr>
            <p:spPr>
              <a:xfrm>
                <a:off x="7916362" y="1477717"/>
                <a:ext cx="7500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transit3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EDEF856-7F5B-0243-9CF9-0537E137DB9D}"/>
                  </a:ext>
                </a:extLst>
              </p:cNvPr>
              <p:cNvSpPr txBox="1"/>
              <p:nvPr/>
            </p:nvSpPr>
            <p:spPr>
              <a:xfrm>
                <a:off x="8406516" y="3237532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4ABB1D-BDD2-3C48-BAF8-B57932909434}"/>
                  </a:ext>
                </a:extLst>
              </p:cNvPr>
              <p:cNvSpPr txBox="1"/>
              <p:nvPr/>
            </p:nvSpPr>
            <p:spPr>
              <a:xfrm>
                <a:off x="8410346" y="4639063"/>
                <a:ext cx="591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gate2</a:t>
                </a:r>
              </a:p>
            </p:txBody>
          </p:sp>
          <p:cxnSp>
            <p:nvCxnSpPr>
              <p:cNvPr id="65" name="Straight Arrow Connector 30">
                <a:extLst>
                  <a:ext uri="{FF2B5EF4-FFF2-40B4-BE49-F238E27FC236}">
                    <a16:creationId xmlns:a16="http://schemas.microsoft.com/office/drawing/2014/main" id="{BB9950C3-3D56-C04F-88CD-75084B7A10BF}"/>
                  </a:ext>
                </a:extLst>
              </p:cNvPr>
              <p:cNvCxnSpPr>
                <a:cxnSpLocks/>
                <a:stCxn id="47" idx="7"/>
                <a:endCxn id="48" idx="1"/>
              </p:cNvCxnSpPr>
              <p:nvPr/>
            </p:nvCxnSpPr>
            <p:spPr>
              <a:xfrm rot="5400000" flipH="1" flipV="1">
                <a:off x="3575902" y="3525266"/>
                <a:ext cx="12700" cy="982794"/>
              </a:xfrm>
              <a:prstGeom prst="curvedConnector3">
                <a:avLst>
                  <a:gd name="adj1" fmla="val 1281575"/>
                </a:avLst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34298D-87D4-DE45-8196-CBD9A8A2623E}"/>
                  </a:ext>
                </a:extLst>
              </p:cNvPr>
              <p:cNvSpPr txBox="1"/>
              <p:nvPr/>
            </p:nvSpPr>
            <p:spPr>
              <a:xfrm>
                <a:off x="3290089" y="3617066"/>
                <a:ext cx="57925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unload</a:t>
                </a:r>
              </a:p>
            </p:txBody>
          </p:sp>
          <p:cxnSp>
            <p:nvCxnSpPr>
              <p:cNvPr id="67" name="Curved Connector 66">
                <a:extLst>
                  <a:ext uri="{FF2B5EF4-FFF2-40B4-BE49-F238E27FC236}">
                    <a16:creationId xmlns:a16="http://schemas.microsoft.com/office/drawing/2014/main" id="{06F4DAFB-63CF-F043-8FC7-8C031E41961D}"/>
                  </a:ext>
                </a:extLst>
              </p:cNvPr>
              <p:cNvCxnSpPr>
                <a:stCxn id="48" idx="6"/>
                <a:endCxn id="53" idx="3"/>
              </p:cNvCxnSpPr>
              <p:nvPr/>
            </p:nvCxnSpPr>
            <p:spPr>
              <a:xfrm flipV="1">
                <a:off x="4343850" y="3006687"/>
                <a:ext cx="1714845" cy="1124527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01E32F6E-7FD6-C547-BCCA-FB25241BFC93}"/>
                  </a:ext>
                </a:extLst>
              </p:cNvPr>
              <p:cNvCxnSpPr>
                <a:cxnSpLocks/>
                <a:stCxn id="49" idx="1"/>
                <a:endCxn id="48" idx="6"/>
              </p:cNvCxnSpPr>
              <p:nvPr/>
            </p:nvCxnSpPr>
            <p:spPr>
              <a:xfrm rot="16200000" flipV="1">
                <a:off x="4128572" y="4346493"/>
                <a:ext cx="1359033" cy="928475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42">
                <a:extLst>
                  <a:ext uri="{FF2B5EF4-FFF2-40B4-BE49-F238E27FC236}">
                    <a16:creationId xmlns:a16="http://schemas.microsoft.com/office/drawing/2014/main" id="{4B9202F0-0A77-FC40-8492-14C3A193EBE8}"/>
                  </a:ext>
                </a:extLst>
              </p:cNvPr>
              <p:cNvCxnSpPr>
                <a:cxnSpLocks/>
                <a:stCxn id="48" idx="6"/>
                <a:endCxn id="54" idx="1"/>
              </p:cNvCxnSpPr>
              <p:nvPr/>
            </p:nvCxnSpPr>
            <p:spPr>
              <a:xfrm>
                <a:off x="4343850" y="4131214"/>
                <a:ext cx="1714845" cy="232296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49E9A6-DE6D-6045-B0E7-A6A58C54406F}"/>
                  </a:ext>
                </a:extLst>
              </p:cNvPr>
              <p:cNvSpPr txBox="1"/>
              <p:nvPr/>
            </p:nvSpPr>
            <p:spPr>
              <a:xfrm>
                <a:off x="4463779" y="3822151"/>
                <a:ext cx="3981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park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38C6489-52EE-B24F-9D4F-2D49AE92AE5E}"/>
                  </a:ext>
                </a:extLst>
              </p:cNvPr>
              <p:cNvSpPr/>
              <p:nvPr/>
            </p:nvSpPr>
            <p:spPr>
              <a:xfrm>
                <a:off x="4818764" y="4076847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Curved Connector 71">
                <a:extLst>
                  <a:ext uri="{FF2B5EF4-FFF2-40B4-BE49-F238E27FC236}">
                    <a16:creationId xmlns:a16="http://schemas.microsoft.com/office/drawing/2014/main" id="{D5B78946-784D-2846-BB65-1D40DCB76C89}"/>
                  </a:ext>
                </a:extLst>
              </p:cNvPr>
              <p:cNvCxnSpPr>
                <a:stCxn id="53" idx="2"/>
                <a:endCxn id="48" idx="0"/>
              </p:cNvCxnSpPr>
              <p:nvPr/>
            </p:nvCxnSpPr>
            <p:spPr>
              <a:xfrm rot="10800000" flipV="1">
                <a:off x="4181850" y="2892136"/>
                <a:ext cx="1829396" cy="1077078"/>
              </a:xfrm>
              <a:prstGeom prst="curvedConnector2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A357286-D521-0C4E-B554-51DD9444F31F}"/>
                  </a:ext>
                </a:extLst>
              </p:cNvPr>
              <p:cNvSpPr txBox="1"/>
              <p:nvPr/>
            </p:nvSpPr>
            <p:spPr>
              <a:xfrm>
                <a:off x="4831396" y="2756517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4" name="Curved Connector 73">
                <a:extLst>
                  <a:ext uri="{FF2B5EF4-FFF2-40B4-BE49-F238E27FC236}">
                    <a16:creationId xmlns:a16="http://schemas.microsoft.com/office/drawing/2014/main" id="{DC86FCDA-C35D-3E4A-8DBA-3EBB9B21A47F}"/>
                  </a:ext>
                </a:extLst>
              </p:cNvPr>
              <p:cNvCxnSpPr>
                <a:stCxn id="53" idx="6"/>
                <a:endCxn id="59" idx="3"/>
              </p:cNvCxnSpPr>
              <p:nvPr/>
            </p:nvCxnSpPr>
            <p:spPr>
              <a:xfrm flipV="1">
                <a:off x="6335246" y="2005597"/>
                <a:ext cx="1801849" cy="8865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B7EA17A-0FEF-704F-A42F-5742F81A5731}"/>
                  </a:ext>
                </a:extLst>
              </p:cNvPr>
              <p:cNvSpPr txBox="1"/>
              <p:nvPr/>
            </p:nvSpPr>
            <p:spPr>
              <a:xfrm>
                <a:off x="6607475" y="2515148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CA1850-548F-FD4B-AB5D-021DD5E9E9FC}"/>
                  </a:ext>
                </a:extLst>
              </p:cNvPr>
              <p:cNvSpPr txBox="1"/>
              <p:nvPr/>
            </p:nvSpPr>
            <p:spPr>
              <a:xfrm>
                <a:off x="6376581" y="4122962"/>
                <a:ext cx="57271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C000"/>
                    </a:solidFill>
                  </a:rPr>
                  <a:t>deliver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A41BC3-BA11-3F40-A241-C306215FC2B2}"/>
                  </a:ext>
                </a:extLst>
              </p:cNvPr>
              <p:cNvSpPr txBox="1"/>
              <p:nvPr/>
            </p:nvSpPr>
            <p:spPr>
              <a:xfrm>
                <a:off x="7279811" y="2044874"/>
                <a:ext cx="410936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7030A0"/>
                    </a:solidFill>
                  </a:rPr>
                  <a:t>back</a:t>
                </a:r>
              </a:p>
            </p:txBody>
          </p:sp>
          <p:cxnSp>
            <p:nvCxnSpPr>
              <p:cNvPr id="78" name="Curved Connector 77">
                <a:extLst>
                  <a:ext uri="{FF2B5EF4-FFF2-40B4-BE49-F238E27FC236}">
                    <a16:creationId xmlns:a16="http://schemas.microsoft.com/office/drawing/2014/main" id="{2065E645-CCF5-5B4A-AE79-34912B85EA22}"/>
                  </a:ext>
                </a:extLst>
              </p:cNvPr>
              <p:cNvCxnSpPr>
                <a:cxnSpLocks/>
                <a:stCxn id="53" idx="6"/>
                <a:endCxn id="60" idx="1"/>
              </p:cNvCxnSpPr>
              <p:nvPr/>
            </p:nvCxnSpPr>
            <p:spPr>
              <a:xfrm>
                <a:off x="6335246" y="2892136"/>
                <a:ext cx="1801849" cy="384733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D0BDA986-DB40-9442-935B-0A958B819B6D}"/>
                  </a:ext>
                </a:extLst>
              </p:cNvPr>
              <p:cNvSpPr/>
              <p:nvPr/>
            </p:nvSpPr>
            <p:spPr>
              <a:xfrm>
                <a:off x="7097357" y="2794693"/>
                <a:ext cx="19705" cy="150223"/>
              </a:xfrm>
              <a:custGeom>
                <a:avLst/>
                <a:gdLst>
                  <a:gd name="connsiteX0" fmla="*/ 0 w 19705"/>
                  <a:gd name="connsiteY0" fmla="*/ 0 h 150223"/>
                  <a:gd name="connsiteX1" fmla="*/ 19594 w 19705"/>
                  <a:gd name="connsiteY1" fmla="*/ 71845 h 150223"/>
                  <a:gd name="connsiteX2" fmla="*/ 6531 w 19705"/>
                  <a:gd name="connsiteY2" fmla="*/ 150223 h 15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05" h="150223">
                    <a:moveTo>
                      <a:pt x="0" y="0"/>
                    </a:moveTo>
                    <a:cubicBezTo>
                      <a:pt x="9253" y="23404"/>
                      <a:pt x="18506" y="46808"/>
                      <a:pt x="19594" y="71845"/>
                    </a:cubicBezTo>
                    <a:cubicBezTo>
                      <a:pt x="20682" y="96882"/>
                      <a:pt x="13606" y="123552"/>
                      <a:pt x="6531" y="15022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A0987964-2D38-C94D-9D39-EF32CC2C7387}"/>
                  </a:ext>
                </a:extLst>
              </p:cNvPr>
              <p:cNvCxnSpPr>
                <a:stCxn id="59" idx="4"/>
                <a:endCxn id="60" idx="0"/>
              </p:cNvCxnSpPr>
              <p:nvPr/>
            </p:nvCxnSpPr>
            <p:spPr>
              <a:xfrm>
                <a:off x="8251646" y="2053046"/>
                <a:ext cx="0" cy="1176374"/>
              </a:xfrm>
              <a:prstGeom prst="straightConnector1">
                <a:avLst/>
              </a:prstGeom>
              <a:ln w="127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3849A5-F14B-5D44-8187-10042F19F6D1}"/>
                  </a:ext>
                </a:extLst>
              </p:cNvPr>
              <p:cNvSpPr txBox="1"/>
              <p:nvPr/>
            </p:nvSpPr>
            <p:spPr>
              <a:xfrm>
                <a:off x="8333562" y="2174886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5"/>
                    </a:solidFill>
                  </a:rPr>
                  <a:t>move</a:t>
                </a: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B504C7C-DC83-9A4F-A994-92C68EB3902C}"/>
                  </a:ext>
                </a:extLst>
              </p:cNvPr>
              <p:cNvSpPr/>
              <p:nvPr/>
            </p:nvSpPr>
            <p:spPr>
              <a:xfrm>
                <a:off x="4186210" y="2086118"/>
                <a:ext cx="4001207" cy="1890828"/>
              </a:xfrm>
              <a:custGeom>
                <a:avLst/>
                <a:gdLst>
                  <a:gd name="connsiteX0" fmla="*/ 4117368 w 4117368"/>
                  <a:gd name="connsiteY0" fmla="*/ 1149274 h 1880794"/>
                  <a:gd name="connsiteX1" fmla="*/ 3535040 w 4117368"/>
                  <a:gd name="connsiteY1" fmla="*/ 417754 h 1880794"/>
                  <a:gd name="connsiteX2" fmla="*/ 2784269 w 4117368"/>
                  <a:gd name="connsiteY2" fmla="*/ 80870 h 1880794"/>
                  <a:gd name="connsiteX3" fmla="*/ 1942059 w 4117368"/>
                  <a:gd name="connsiteY3" fmla="*/ 3868 h 1880794"/>
                  <a:gd name="connsiteX4" fmla="*/ 1191288 w 4117368"/>
                  <a:gd name="connsiteY4" fmla="*/ 162685 h 1880794"/>
                  <a:gd name="connsiteX5" fmla="*/ 584896 w 4117368"/>
                  <a:gd name="connsiteY5" fmla="*/ 494756 h 1880794"/>
                  <a:gd name="connsiteX6" fmla="*/ 156572 w 4117368"/>
                  <a:gd name="connsiteY6" fmla="*/ 1009708 h 1880794"/>
                  <a:gd name="connsiteX7" fmla="*/ 17006 w 4117368"/>
                  <a:gd name="connsiteY7" fmla="*/ 1697914 h 1880794"/>
                  <a:gd name="connsiteX8" fmla="*/ 7381 w 4117368"/>
                  <a:gd name="connsiteY8" fmla="*/ 1880794 h 188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7368" h="1880794">
                    <a:moveTo>
                      <a:pt x="4117368" y="1149274"/>
                    </a:moveTo>
                    <a:cubicBezTo>
                      <a:pt x="3937295" y="872547"/>
                      <a:pt x="3757223" y="595821"/>
                      <a:pt x="3535040" y="417754"/>
                    </a:cubicBezTo>
                    <a:cubicBezTo>
                      <a:pt x="3312857" y="239687"/>
                      <a:pt x="3049766" y="149851"/>
                      <a:pt x="2784269" y="80870"/>
                    </a:cubicBezTo>
                    <a:cubicBezTo>
                      <a:pt x="2518772" y="11889"/>
                      <a:pt x="2207556" y="-9768"/>
                      <a:pt x="1942059" y="3868"/>
                    </a:cubicBezTo>
                    <a:cubicBezTo>
                      <a:pt x="1676562" y="17504"/>
                      <a:pt x="1417482" y="80870"/>
                      <a:pt x="1191288" y="162685"/>
                    </a:cubicBezTo>
                    <a:cubicBezTo>
                      <a:pt x="965094" y="244500"/>
                      <a:pt x="757349" y="353585"/>
                      <a:pt x="584896" y="494756"/>
                    </a:cubicBezTo>
                    <a:cubicBezTo>
                      <a:pt x="412443" y="635926"/>
                      <a:pt x="251220" y="809182"/>
                      <a:pt x="156572" y="1009708"/>
                    </a:cubicBezTo>
                    <a:cubicBezTo>
                      <a:pt x="61924" y="1210234"/>
                      <a:pt x="41871" y="1552733"/>
                      <a:pt x="17006" y="1697914"/>
                    </a:cubicBezTo>
                    <a:cubicBezTo>
                      <a:pt x="-7859" y="1843095"/>
                      <a:pt x="-239" y="1861944"/>
                      <a:pt x="7381" y="1880794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4F3D568-EB73-AF42-9EA0-4FBE2253D57D}"/>
                  </a:ext>
                </a:extLst>
              </p:cNvPr>
              <p:cNvCxnSpPr>
                <a:stCxn id="49" idx="7"/>
                <a:endCxn id="53" idx="3"/>
              </p:cNvCxnSpPr>
              <p:nvPr/>
            </p:nvCxnSpPr>
            <p:spPr>
              <a:xfrm flipV="1">
                <a:off x="5501427" y="3006687"/>
                <a:ext cx="557268" cy="248356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E875F1DD-6991-D741-83E7-1571950013A8}"/>
                  </a:ext>
                </a:extLst>
              </p:cNvPr>
              <p:cNvCxnSpPr>
                <a:stCxn id="49" idx="7"/>
                <a:endCxn id="54" idx="3"/>
              </p:cNvCxnSpPr>
              <p:nvPr/>
            </p:nvCxnSpPr>
            <p:spPr>
              <a:xfrm flipV="1">
                <a:off x="5501427" y="4592612"/>
                <a:ext cx="557268" cy="897635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C160D8-3854-E045-B375-5EB0628FDC15}"/>
                  </a:ext>
                </a:extLst>
              </p:cNvPr>
              <p:cNvSpPr txBox="1"/>
              <p:nvPr/>
            </p:nvSpPr>
            <p:spPr>
              <a:xfrm>
                <a:off x="5689901" y="5132832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767EFCA-EA00-9846-8D56-F73CFF3B47BF}"/>
                  </a:ext>
                </a:extLst>
              </p:cNvPr>
              <p:cNvSpPr/>
              <p:nvPr/>
            </p:nvSpPr>
            <p:spPr>
              <a:xfrm>
                <a:off x="5600500" y="504428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A5A94AF-6484-CD4B-A85D-3BD08E427149}"/>
                  </a:ext>
                </a:extLst>
              </p:cNvPr>
              <p:cNvCxnSpPr>
                <a:cxnSpLocks/>
                <a:stCxn id="55" idx="7"/>
                <a:endCxn id="60" idx="4"/>
              </p:cNvCxnSpPr>
              <p:nvPr/>
            </p:nvCxnSpPr>
            <p:spPr>
              <a:xfrm flipV="1">
                <a:off x="7543731" y="3553420"/>
                <a:ext cx="707915" cy="2117604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D0782BA-112D-E948-9BFD-AFE6461A0307}"/>
                  </a:ext>
                </a:extLst>
              </p:cNvPr>
              <p:cNvCxnSpPr>
                <a:cxnSpLocks/>
                <a:stCxn id="55" idx="7"/>
                <a:endCxn id="63" idx="3"/>
              </p:cNvCxnSpPr>
              <p:nvPr/>
            </p:nvCxnSpPr>
            <p:spPr>
              <a:xfrm flipV="1">
                <a:off x="7543731" y="4907502"/>
                <a:ext cx="597194" cy="7635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66E5145-19E1-6849-9FFE-E865AE465FF4}"/>
                  </a:ext>
                </a:extLst>
              </p:cNvPr>
              <p:cNvSpPr txBox="1"/>
              <p:nvPr/>
            </p:nvSpPr>
            <p:spPr>
              <a:xfrm>
                <a:off x="7751318" y="5515853"/>
                <a:ext cx="4789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0" rIns="36000" b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accent1"/>
                    </a:solidFill>
                  </a:rPr>
                  <a:t>move</a:t>
                </a: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03A83968-B267-6641-94D1-4C9F72E83137}"/>
                  </a:ext>
                </a:extLst>
              </p:cNvPr>
              <p:cNvSpPr/>
              <p:nvPr/>
            </p:nvSpPr>
            <p:spPr>
              <a:xfrm>
                <a:off x="7667489" y="5310927"/>
                <a:ext cx="146088" cy="54106"/>
              </a:xfrm>
              <a:custGeom>
                <a:avLst/>
                <a:gdLst>
                  <a:gd name="connsiteX0" fmla="*/ 0 w 146088"/>
                  <a:gd name="connsiteY0" fmla="*/ 0 h 54106"/>
                  <a:gd name="connsiteX1" fmla="*/ 81160 w 146088"/>
                  <a:gd name="connsiteY1" fmla="*/ 10821 h 54106"/>
                  <a:gd name="connsiteX2" fmla="*/ 146088 w 146088"/>
                  <a:gd name="connsiteY2" fmla="*/ 54106 h 5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88" h="54106">
                    <a:moveTo>
                      <a:pt x="0" y="0"/>
                    </a:moveTo>
                    <a:cubicBezTo>
                      <a:pt x="28406" y="901"/>
                      <a:pt x="56812" y="1803"/>
                      <a:pt x="81160" y="10821"/>
                    </a:cubicBezTo>
                    <a:cubicBezTo>
                      <a:pt x="105508" y="19839"/>
                      <a:pt x="125798" y="36972"/>
                      <a:pt x="146088" y="54106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urved Connector 90">
                <a:extLst>
                  <a:ext uri="{FF2B5EF4-FFF2-40B4-BE49-F238E27FC236}">
                    <a16:creationId xmlns:a16="http://schemas.microsoft.com/office/drawing/2014/main" id="{C7415CBD-50A5-3D49-8DCF-5783A7C5BFBD}"/>
                  </a:ext>
                </a:extLst>
              </p:cNvPr>
              <p:cNvCxnSpPr>
                <a:cxnSpLocks/>
                <a:stCxn id="54" idx="6"/>
                <a:endCxn id="60" idx="3"/>
              </p:cNvCxnSpPr>
              <p:nvPr/>
            </p:nvCxnSpPr>
            <p:spPr>
              <a:xfrm flipV="1">
                <a:off x="6335246" y="3505971"/>
                <a:ext cx="1801849" cy="972090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>
                <a:extLst>
                  <a:ext uri="{FF2B5EF4-FFF2-40B4-BE49-F238E27FC236}">
                    <a16:creationId xmlns:a16="http://schemas.microsoft.com/office/drawing/2014/main" id="{24C8778D-4AB7-E24D-869A-B8C3AA6D1C3D}"/>
                  </a:ext>
                </a:extLst>
              </p:cNvPr>
              <p:cNvCxnSpPr>
                <a:cxnSpLocks/>
                <a:stCxn id="55" idx="0"/>
                <a:endCxn id="54" idx="6"/>
              </p:cNvCxnSpPr>
              <p:nvPr/>
            </p:nvCxnSpPr>
            <p:spPr>
              <a:xfrm rot="16200000" flipV="1">
                <a:off x="6309456" y="4503851"/>
                <a:ext cx="1145514" cy="1093934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42">
                <a:extLst>
                  <a:ext uri="{FF2B5EF4-FFF2-40B4-BE49-F238E27FC236}">
                    <a16:creationId xmlns:a16="http://schemas.microsoft.com/office/drawing/2014/main" id="{FF1B0958-FD90-0648-B87E-94509287FA02}"/>
                  </a:ext>
                </a:extLst>
              </p:cNvPr>
              <p:cNvCxnSpPr>
                <a:cxnSpLocks/>
                <a:stCxn id="54" idx="6"/>
                <a:endCxn id="63" idx="1"/>
              </p:cNvCxnSpPr>
              <p:nvPr/>
            </p:nvCxnSpPr>
            <p:spPr>
              <a:xfrm>
                <a:off x="6335246" y="4478061"/>
                <a:ext cx="1805679" cy="200339"/>
              </a:xfrm>
              <a:prstGeom prst="curvedConnector2">
                <a:avLst/>
              </a:prstGeom>
              <a:ln w="127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64507560-6007-C247-8554-43DF74460DA1}"/>
                  </a:ext>
                </a:extLst>
              </p:cNvPr>
              <p:cNvSpPr/>
              <p:nvPr/>
            </p:nvSpPr>
            <p:spPr>
              <a:xfrm>
                <a:off x="6909635" y="4410061"/>
                <a:ext cx="106338" cy="278296"/>
              </a:xfrm>
              <a:custGeom>
                <a:avLst/>
                <a:gdLst>
                  <a:gd name="connsiteX0" fmla="*/ 26505 w 106338"/>
                  <a:gd name="connsiteY0" fmla="*/ 0 h 278296"/>
                  <a:gd name="connsiteX1" fmla="*/ 106018 w 106338"/>
                  <a:gd name="connsiteY1" fmla="*/ 106018 h 278296"/>
                  <a:gd name="connsiteX2" fmla="*/ 0 w 106338"/>
                  <a:gd name="connsiteY2" fmla="*/ 278296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38" h="278296">
                    <a:moveTo>
                      <a:pt x="26505" y="0"/>
                    </a:moveTo>
                    <a:cubicBezTo>
                      <a:pt x="68470" y="29817"/>
                      <a:pt x="110436" y="59635"/>
                      <a:pt x="106018" y="106018"/>
                    </a:cubicBezTo>
                    <a:cubicBezTo>
                      <a:pt x="101601" y="152401"/>
                      <a:pt x="50800" y="215348"/>
                      <a:pt x="0" y="278296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6B00E3-EC73-944D-B6B7-2BF080E2F5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07954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A286452-B41C-0F46-A187-04D019E9BD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9850" y="3969214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DAC2438-A4F3-404C-8584-54D97079F6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4876" y="5442798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6618216-4F12-0A4B-A115-DF9C6599B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273013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3D2E742-2A81-5845-8710-5764CE699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1246" y="4316061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119974-0CF0-1040-8374-1493DD9866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180" y="5623575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0FBCAE-1E9F-D643-B631-AE92F4D1F9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1729046"/>
                <a:ext cx="324000" cy="324000"/>
              </a:xfrm>
              <a:prstGeom prst="ellipse">
                <a:avLst/>
              </a:prstGeom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EBBD3C3-4C18-2246-9B16-A81130F101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9646" y="3229420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391F70-6453-E846-B943-D5CC8366E3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3476" y="4630951"/>
                <a:ext cx="324000" cy="324000"/>
              </a:xfrm>
              <a:prstGeom prst="ellipse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857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C00553A-5499-2843-B5E9-EB442B671B04}"/>
                    </a:ext>
                  </a:extLst>
                </p:cNvPr>
                <p:cNvSpPr/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de-DE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 dirty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a14:m>
                  <a:endParaRPr lang="en-US" sz="2000" baseline="-25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3497CB8-0A92-2344-8E2B-40A7435E3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200" y="3129198"/>
                  <a:ext cx="553297" cy="22473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1112A3-5F52-AC4F-B880-A3C6EF6FF220}"/>
              </a:ext>
            </a:extLst>
          </p:cNvPr>
          <p:cNvSpPr txBox="1"/>
          <p:nvPr/>
        </p:nvSpPr>
        <p:spPr>
          <a:xfrm>
            <a:off x="6775937" y="456939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AA1F1-FB73-314A-B155-5365608952C8}"/>
              </a:ext>
            </a:extLst>
          </p:cNvPr>
          <p:cNvSpPr txBox="1"/>
          <p:nvPr/>
        </p:nvSpPr>
        <p:spPr>
          <a:xfrm>
            <a:off x="6775937" y="4192335"/>
            <a:ext cx="82932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park</a:t>
            </a:r>
            <a:endParaRPr lang="en-US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AD0EE-489E-4A46-B543-A6ACA2F40DD3}"/>
              </a:ext>
            </a:extLst>
          </p:cNvPr>
          <p:cNvSpPr txBox="1"/>
          <p:nvPr/>
        </p:nvSpPr>
        <p:spPr>
          <a:xfrm>
            <a:off x="9034850" y="1939635"/>
            <a:ext cx="529559" cy="276999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406B2-3FE8-5F41-9202-985F43D0057A}"/>
              </a:ext>
            </a:extLst>
          </p:cNvPr>
          <p:cNvSpPr txBox="1"/>
          <p:nvPr/>
        </p:nvSpPr>
        <p:spPr>
          <a:xfrm>
            <a:off x="8773599" y="1705666"/>
            <a:ext cx="1053100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deliver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24B3E-9863-1D40-83F2-FD33C5D3EC2A}"/>
              </a:ext>
            </a:extLst>
          </p:cNvPr>
          <p:cNvSpPr txBox="1"/>
          <p:nvPr/>
        </p:nvSpPr>
        <p:spPr>
          <a:xfrm>
            <a:off x="11236812" y="2565160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B2306-B8B8-EF42-8318-2AA8D941A3C8}"/>
              </a:ext>
            </a:extLst>
          </p:cNvPr>
          <p:cNvSpPr txBox="1"/>
          <p:nvPr/>
        </p:nvSpPr>
        <p:spPr>
          <a:xfrm>
            <a:off x="10849913" y="1052848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4F9B2-BB29-AF4C-878A-FBC36D20F273}"/>
              </a:ext>
            </a:extLst>
          </p:cNvPr>
          <p:cNvSpPr txBox="1"/>
          <p:nvPr/>
        </p:nvSpPr>
        <p:spPr>
          <a:xfrm>
            <a:off x="9593195" y="2638903"/>
            <a:ext cx="1239176" cy="276999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max{0,0} = </a:t>
            </a:r>
            <a:r>
              <a:rPr lang="en-US" dirty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6DEE9-70AC-DC46-8910-4076A047F721}"/>
              </a:ext>
            </a:extLst>
          </p:cNvPr>
          <p:cNvSpPr txBox="1"/>
          <p:nvPr/>
        </p:nvSpPr>
        <p:spPr>
          <a:xfrm>
            <a:off x="7803741" y="2647874"/>
            <a:ext cx="1061243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dirty="0"/>
              <a:t>max{1}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1BF300-CDF1-874F-BEBD-E6610B127205}"/>
              </a:ext>
            </a:extLst>
          </p:cNvPr>
          <p:cNvSpPr txBox="1"/>
          <p:nvPr/>
        </p:nvSpPr>
        <p:spPr>
          <a:xfrm>
            <a:off x="8773600" y="2035542"/>
            <a:ext cx="1861141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max{0,1+</a:t>
            </a:r>
            <a:r>
              <a:rPr lang="en-US" dirty="0">
                <a:solidFill>
                  <a:srgbClr val="FFC000"/>
                </a:solidFill>
              </a:rPr>
              <a:t>0</a:t>
            </a:r>
            <a:r>
              <a:rPr lang="en-US" dirty="0"/>
              <a:t>} = 1</a:t>
            </a:r>
            <a:endParaRPr lang="en-US" i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EFFFFCB-5992-9E49-B85A-56F039125EF1}"/>
              </a:ext>
            </a:extLst>
          </p:cNvPr>
          <p:cNvSpPr txBox="1"/>
          <p:nvPr/>
        </p:nvSpPr>
        <p:spPr>
          <a:xfrm>
            <a:off x="8767136" y="3640933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C41FF0-B1CF-1E45-BA18-05A4FB3AD684}"/>
              </a:ext>
            </a:extLst>
          </p:cNvPr>
          <p:cNvSpPr txBox="1"/>
          <p:nvPr/>
        </p:nvSpPr>
        <p:spPr>
          <a:xfrm>
            <a:off x="8564957" y="5296242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0</a:t>
            </a:r>
            <a:endParaRPr lang="en-US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F2B956-D74D-724F-A25E-56EC39BA6B40}"/>
              </a:ext>
            </a:extLst>
          </p:cNvPr>
          <p:cNvSpPr txBox="1"/>
          <p:nvPr/>
        </p:nvSpPr>
        <p:spPr>
          <a:xfrm>
            <a:off x="5550416" y="3307006"/>
            <a:ext cx="5295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= 1</a:t>
            </a:r>
            <a:endParaRPr lang="en-US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2EE4585-15A2-1B46-89F3-0351901BE5C9}"/>
              </a:ext>
            </a:extLst>
          </p:cNvPr>
          <p:cNvSpPr txBox="1"/>
          <p:nvPr/>
        </p:nvSpPr>
        <p:spPr>
          <a:xfrm>
            <a:off x="5548295" y="2926859"/>
            <a:ext cx="1063359" cy="276999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tIns="0" rIns="36000" bIns="0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= unload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D9E9E-1EBA-56A2-1B6D-A9B1F41D4C69}"/>
                  </a:ext>
                </a:extLst>
              </p:cNvPr>
              <p:cNvSpPr/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Suppose that initially,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for every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D9E9E-1EBA-56A2-1B6D-A9B1F41D4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3" y="3405958"/>
                <a:ext cx="271963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F510859-9AA3-F15C-4A52-D5C55B6B740A}"/>
              </a:ext>
            </a:extLst>
          </p:cNvPr>
          <p:cNvSpPr/>
          <p:nvPr/>
        </p:nvSpPr>
        <p:spPr>
          <a:xfrm>
            <a:off x="357543" y="1670181"/>
            <a:ext cx="4736617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Min-Max-LRTA*(Σ,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∈Applicable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max{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),1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’∈𝛾(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the current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Safely </a:t>
            </a:r>
            <a:r>
              <a:rPr lang="en-US" dirty="0" err="1"/>
              <a:t>Explorable</a:t>
            </a:r>
            <a:r>
              <a:rPr lang="en-US" dirty="0"/>
              <a:t>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</a:t>
                </a:r>
                <a:r>
                  <a:rPr lang="en-US" dirty="0" err="1">
                    <a:solidFill>
                      <a:schemeClr val="accent1"/>
                    </a:solidFill>
                    <a:cs typeface="Times New Roman"/>
                  </a:rPr>
                  <a:t>explorable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domain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at least one goal state is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dead ends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In a safely explorable domain,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Lookahead-Partial-Plan or FS-</a:t>
                </a:r>
                <a:r>
                  <a:rPr lang="en-US" dirty="0" err="1">
                    <a:cs typeface="Times New Roman"/>
                  </a:rPr>
                  <a:t>Replan</a:t>
                </a:r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Calibri"/>
                  </a:rPr>
                  <a:t>Lookahead</a:t>
                </a:r>
                <a:r>
                  <a:rPr lang="en-US" dirty="0">
                    <a:cs typeface="Times New Roman"/>
                  </a:rPr>
                  <a:t> never returns failure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Then we will eventually reach a goal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Using </a:t>
                </a:r>
                <a:r>
                  <a:rPr lang="en-US" dirty="0" err="1">
                    <a:cs typeface="Times New Roman"/>
                  </a:rPr>
                  <a:t>MinMax</a:t>
                </a:r>
                <a:r>
                  <a:rPr lang="en-US" dirty="0">
                    <a:cs typeface="Times New Roman"/>
                  </a:rPr>
                  <a:t> LRTA*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Algorithm is guaranteed to terminate and generate a solution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endParaRPr lang="en-US" baseline="-25000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CA41-136C-4A4E-8E53-5A82545219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E66DF7D-D722-8458-8930-75449872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942BB-C091-F44A-A4D1-17A35F721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04467-AEA2-C646-AA7C-5B6D4ECD1479}"/>
              </a:ext>
            </a:extLst>
          </p:cNvPr>
          <p:cNvGrpSpPr/>
          <p:nvPr/>
        </p:nvGrpSpPr>
        <p:grpSpPr>
          <a:xfrm>
            <a:off x="7245778" y="2470360"/>
            <a:ext cx="2326669" cy="859436"/>
            <a:chOff x="1799074" y="5995255"/>
            <a:chExt cx="2326669" cy="859436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9AF5551C-154B-FD46-B466-18220BFE790B}"/>
                </a:ext>
              </a:extLst>
            </p:cNvPr>
            <p:cNvSpPr/>
            <p:nvPr/>
          </p:nvSpPr>
          <p:spPr>
            <a:xfrm>
              <a:off x="1799074" y="5995255"/>
              <a:ext cx="2326669" cy="859436"/>
            </a:xfrm>
            <a:prstGeom prst="cloudCallout">
              <a:avLst>
                <a:gd name="adj1" fmla="val -67923"/>
                <a:gd name="adj2" fmla="val 37634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6F7DE0-BD4C-D845-8F40-A3B76CB78AB2}"/>
                </a:ext>
              </a:extLst>
            </p:cNvPr>
            <p:cNvSpPr/>
            <p:nvPr/>
          </p:nvSpPr>
          <p:spPr>
            <a:xfrm>
              <a:off x="1950036" y="6101807"/>
              <a:ext cx="2024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What about picking a random action</a:t>
              </a:r>
              <a:r>
                <a:rPr lang="en-GB" dirty="0">
                  <a:solidFill>
                    <a:schemeClr val="bg1"/>
                  </a:solidFill>
                  <a:cs typeface="Calibri"/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approaches</a:t>
            </a:r>
          </a:p>
          <a:p>
            <a:pPr lvl="1"/>
            <a:r>
              <a:rPr lang="en-US" dirty="0" err="1">
                <a:latin typeface="Calibri" charset="0"/>
              </a:rPr>
              <a:t>Lookahead</a:t>
            </a:r>
            <a:r>
              <a:rPr lang="en-US" dirty="0">
                <a:latin typeface="Calibri" charset="0"/>
              </a:rPr>
              <a:t>-partial-plan</a:t>
            </a:r>
            <a:endParaRPr lang="en-US" dirty="0"/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Run-Lazy-Lookahead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latin typeface="Calibri" charset="0"/>
              </a:rPr>
              <a:t>FS-</a:t>
            </a:r>
            <a:r>
              <a:rPr lang="en-US" dirty="0" err="1">
                <a:latin typeface="Calibri" charset="0"/>
              </a:rPr>
              <a:t>replan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/>
              <a:t>Adaptation of </a:t>
            </a:r>
            <a:r>
              <a:rPr lang="en-US" dirty="0">
                <a:latin typeface="Calibri" charset="0"/>
              </a:rPr>
              <a:t>Run-Lookahead</a:t>
            </a:r>
          </a:p>
          <a:p>
            <a:r>
              <a:rPr lang="en-US" dirty="0"/>
              <a:t>Ways to do the lookahead</a:t>
            </a:r>
          </a:p>
          <a:p>
            <a:pPr lvl="1"/>
            <a:r>
              <a:rPr lang="en-US" dirty="0"/>
              <a:t>Full breadth with limited depth: Iterative deepening</a:t>
            </a:r>
          </a:p>
          <a:p>
            <a:pPr lvl="1"/>
            <a:r>
              <a:rPr lang="en-US" dirty="0"/>
              <a:t>Full depth with limited breadth: Iterative broadening</a:t>
            </a:r>
          </a:p>
          <a:p>
            <a:r>
              <a:rPr lang="en-US" dirty="0"/>
              <a:t>Min-Max-LRTA*</a:t>
            </a:r>
          </a:p>
          <a:p>
            <a:r>
              <a:rPr lang="en-US" dirty="0"/>
              <a:t>Convergence in safely explorable domains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425F5-26B6-C04B-8597-D983398379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1C37E-26A8-51AE-3379-E61CC7A2A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86B39-DAA4-064E-9449-BB443FC1D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87920" y="2106512"/>
            <a:ext cx="2770312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also adapt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Run-Concurrent-</a:t>
            </a:r>
            <a:r>
              <a:rPr lang="en-US" i="1" dirty="0" err="1">
                <a:latin typeface="Calibri" charset="0"/>
                <a:ea typeface="Calibri" charset="0"/>
                <a:cs typeface="Calibri" charset="0"/>
              </a:rPr>
              <a:t>Lookahead</a:t>
            </a:r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1496" y="3775740"/>
            <a:ext cx="242316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Can put bounds on both depth and breadth</a:t>
            </a:r>
          </a:p>
        </p:txBody>
      </p:sp>
    </p:spTree>
    <p:extLst>
      <p:ext uri="{BB962C8B-B14F-4D97-AF65-F5344CB8AC3E}">
        <p14:creationId xmlns:p14="http://schemas.microsoft.com/office/powerpoint/2010/main" val="15673413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5.2 Planning Problem</a:t>
            </a:r>
          </a:p>
          <a:p>
            <a:pPr lvl="1"/>
            <a:r>
              <a:rPr lang="en-GB" dirty="0"/>
              <a:t>Planning domains</a:t>
            </a:r>
          </a:p>
          <a:p>
            <a:pPr lvl="1"/>
            <a:r>
              <a:rPr lang="en-GB" dirty="0"/>
              <a:t>Plans as policies</a:t>
            </a:r>
          </a:p>
          <a:p>
            <a:pPr lvl="1"/>
            <a:r>
              <a:rPr lang="en-GB" dirty="0"/>
              <a:t>Planning problems and solutions</a:t>
            </a:r>
          </a:p>
          <a:p>
            <a:pPr marL="0" indent="0">
              <a:buNone/>
            </a:pPr>
            <a:r>
              <a:rPr lang="en-GB" i="1" dirty="0"/>
              <a:t>5.3 </a:t>
            </a:r>
            <a:r>
              <a:rPr lang="en-GB" i="1" dirty="0" err="1"/>
              <a:t>And/Or</a:t>
            </a:r>
            <a:r>
              <a:rPr lang="en-GB" i="1" dirty="0"/>
              <a:t> Graph Search</a:t>
            </a:r>
          </a:p>
          <a:p>
            <a:pPr lvl="1"/>
            <a:r>
              <a:rPr lang="en-GB" dirty="0"/>
              <a:t>Planning by forward search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5.5 Determinisation Techniques</a:t>
            </a:r>
          </a:p>
          <a:p>
            <a:pPr lvl="1"/>
            <a:r>
              <a:rPr lang="en-GB" dirty="0"/>
              <a:t>Guided planning for safe solutions</a:t>
            </a:r>
          </a:p>
          <a:p>
            <a:pPr lvl="1"/>
            <a:r>
              <a:rPr lang="en-GB" dirty="0"/>
              <a:t>Planning for safe solutions by determinisation</a:t>
            </a:r>
          </a:p>
          <a:p>
            <a:pPr marL="0" indent="0">
              <a:buNone/>
            </a:pPr>
            <a:r>
              <a:rPr lang="en-GB" i="1" dirty="0"/>
              <a:t>5.6 Online Approaches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r>
              <a:rPr lang="en-GB" dirty="0"/>
              <a:t>Lookahead by determinisation</a:t>
            </a:r>
          </a:p>
          <a:p>
            <a:pPr lvl="1"/>
            <a:r>
              <a:rPr lang="en-GB" dirty="0"/>
              <a:t>Lookahead with a bounded number of steps</a:t>
            </a:r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A0B4E-18F8-1E40-9E79-6DDB1C3F1F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Nondeterministic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4A0D0-056F-0ED6-6A4A-0C2262D5E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0CA99-312C-2040-CAFB-B86A5C9B69A7}"/>
              </a:ext>
            </a:extLst>
          </p:cNvPr>
          <p:cNvSpPr txBox="1"/>
          <p:nvPr/>
        </p:nvSpPr>
        <p:spPr>
          <a:xfrm>
            <a:off x="2809243" y="5475027"/>
            <a:ext cx="65728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</a:rPr>
              <a:t>⟹ Next: Probabilistic Models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5709</TotalTime>
  <Words>16441</Words>
  <Application>Microsoft Macintosh PowerPoint</Application>
  <PresentationFormat>Widescreen</PresentationFormat>
  <Paragraphs>3418</Paragraphs>
  <Slides>97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Calibri</vt:lpstr>
      <vt:lpstr>Cambria Math</vt:lpstr>
      <vt:lpstr>Courier New</vt:lpstr>
      <vt:lpstr>Helvetica</vt:lpstr>
      <vt:lpstr>Meta Offc Pro</vt:lpstr>
      <vt:lpstr>Symbol</vt:lpstr>
      <vt:lpstr>Times New Roman</vt:lpstr>
      <vt:lpstr>Verdana</vt:lpstr>
      <vt:lpstr>UM-en-new</vt:lpstr>
      <vt:lpstr>Automated Planning and Acting</vt:lpstr>
      <vt:lpstr>Content: Planning and Acting</vt:lpstr>
      <vt:lpstr>Motivation</vt:lpstr>
      <vt:lpstr>Outline per the Book</vt:lpstr>
      <vt:lpstr>Nondeterministic Planning Domains</vt:lpstr>
      <vt:lpstr>Nondeterministic Planning Domains</vt:lpstr>
      <vt:lpstr>Example</vt:lpstr>
      <vt:lpstr>Example</vt:lpstr>
      <vt:lpstr>Actions</vt:lpstr>
      <vt:lpstr>Plans Policies</vt:lpstr>
      <vt:lpstr>Definitions Over Policies</vt:lpstr>
      <vt:lpstr>Definitions Over Policies</vt:lpstr>
      <vt:lpstr>Performing a Policy</vt:lpstr>
      <vt:lpstr>Planning Problems and Solutions</vt:lpstr>
      <vt:lpstr>Safe Solutions</vt:lpstr>
      <vt:lpstr>Safe Solutions</vt:lpstr>
      <vt:lpstr>Safe Solutions</vt:lpstr>
      <vt:lpstr>Kinds of Solutions</vt:lpstr>
      <vt:lpstr>Intermediate Summary</vt:lpstr>
      <vt:lpstr>Outline per the Book</vt:lpstr>
      <vt:lpstr>Finding (Unsafe) Solutions</vt:lpstr>
      <vt:lpstr>Example</vt:lpstr>
      <vt:lpstr>Example</vt:lpstr>
      <vt:lpstr>Example</vt:lpstr>
      <vt:lpstr>Example</vt:lpstr>
      <vt:lpstr>Example</vt:lpstr>
      <vt:lpstr>Finding Acyclic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Finding Safe Solutions</vt:lpstr>
      <vt:lpstr>Example</vt:lpstr>
      <vt:lpstr>Example</vt:lpstr>
      <vt:lpstr>Example</vt:lpstr>
      <vt:lpstr>Example</vt:lpstr>
      <vt:lpstr>Example</vt:lpstr>
      <vt:lpstr>Example</vt:lpstr>
      <vt:lpstr>Example</vt:lpstr>
      <vt:lpstr>Intermediate Summary</vt:lpstr>
      <vt:lpstr>Outline per the Book</vt:lpstr>
      <vt:lpstr>Guided-Find-Safe-Solution</vt:lpstr>
      <vt:lpstr>Guided-Find-Safe-Solution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Determinisation</vt:lpstr>
      <vt:lpstr>Determinisation</vt:lpstr>
      <vt:lpstr>Determinisation</vt:lpstr>
      <vt:lpstr>Determinisation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Making Actions Inapplicable</vt:lpstr>
      <vt:lpstr>Intermediate Summary</vt:lpstr>
      <vt:lpstr>Outline per the Book</vt:lpstr>
      <vt:lpstr>Online Approaches</vt:lpstr>
      <vt:lpstr>Online Approaches</vt:lpstr>
      <vt:lpstr>Lookahead-Partial-Plan</vt:lpstr>
      <vt:lpstr>FS-Replan</vt:lpstr>
      <vt:lpstr>Possibilities for Lookahead</vt:lpstr>
      <vt:lpstr>Possibilities for Lookahead (cont’d)</vt:lpstr>
      <vt:lpstr>MinMax Learning Real Time A* (MinMax LRTA*)</vt:lpstr>
      <vt:lpstr>Example</vt:lpstr>
      <vt:lpstr>Example</vt:lpstr>
      <vt:lpstr>Example</vt:lpstr>
      <vt:lpstr>Example</vt:lpstr>
      <vt:lpstr>Safely Explorable Domains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183</cp:revision>
  <cp:lastPrinted>2021-11-25T18:11:44Z</cp:lastPrinted>
  <dcterms:created xsi:type="dcterms:W3CDTF">2020-02-28T12:43:09Z</dcterms:created>
  <dcterms:modified xsi:type="dcterms:W3CDTF">2023-11-14T16:45:29Z</dcterms:modified>
</cp:coreProperties>
</file>