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sldIdLst>
    <p:sldId id="269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10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/>
    <p:restoredTop sz="94650"/>
  </p:normalViewPr>
  <p:slideViewPr>
    <p:cSldViewPr snapToGrid="0">
      <p:cViewPr varScale="1">
        <p:scale>
          <a:sx n="121" d="100"/>
          <a:sy n="121" d="100"/>
        </p:scale>
        <p:origin x="3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B55A8-5500-4A15-91D5-3F50FEDBAB13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0EF76C-B68E-46E3-81BD-8B74CC18DE4F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Was ist Politik, was Politikwissenschaft?</a:t>
          </a:r>
          <a:endParaRPr lang="en-US" dirty="0"/>
        </a:p>
      </dgm:t>
    </dgm:pt>
    <dgm:pt modelId="{2011C893-4C24-43D3-BECD-CBAB948DB66F}" type="parTrans" cxnId="{1FFF262F-C6A5-48F9-9E6B-7181F9F7FF70}">
      <dgm:prSet/>
      <dgm:spPr/>
      <dgm:t>
        <a:bodyPr/>
        <a:lstStyle/>
        <a:p>
          <a:endParaRPr lang="en-US"/>
        </a:p>
      </dgm:t>
    </dgm:pt>
    <dgm:pt modelId="{3DA2E127-955B-4D81-8CD4-9535ED8F0DBF}" type="sibTrans" cxnId="{1FFF262F-C6A5-48F9-9E6B-7181F9F7FF70}">
      <dgm:prSet/>
      <dgm:spPr/>
      <dgm:t>
        <a:bodyPr/>
        <a:lstStyle/>
        <a:p>
          <a:endParaRPr lang="en-US"/>
        </a:p>
      </dgm:t>
    </dgm:pt>
    <dgm:pt modelId="{823C1C3D-BB2B-4311-810A-1682B731526B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Welchen Fragen geht sie nach?</a:t>
          </a:r>
          <a:endParaRPr lang="en-US" dirty="0"/>
        </a:p>
      </dgm:t>
    </dgm:pt>
    <dgm:pt modelId="{D5E0E9EF-2FC8-47C1-ADF5-81294C49C4C9}" type="parTrans" cxnId="{F5D1A760-E925-4E3A-9ECB-6881FB691DF9}">
      <dgm:prSet/>
      <dgm:spPr/>
      <dgm:t>
        <a:bodyPr/>
        <a:lstStyle/>
        <a:p>
          <a:endParaRPr lang="en-US"/>
        </a:p>
      </dgm:t>
    </dgm:pt>
    <dgm:pt modelId="{0AC85BEA-3CD0-4F36-9B4F-B8D5709A6DFE}" type="sibTrans" cxnId="{F5D1A760-E925-4E3A-9ECB-6881FB691DF9}">
      <dgm:prSet/>
      <dgm:spPr/>
      <dgm:t>
        <a:bodyPr/>
        <a:lstStyle/>
        <a:p>
          <a:endParaRPr lang="en-US"/>
        </a:p>
      </dgm:t>
    </dgm:pt>
    <dgm:pt modelId="{F543C3EC-4A68-4C00-B2FB-A767E9A4B417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In welche Teildisziplinen gliedert sich die Politikwissenschaft?</a:t>
          </a:r>
          <a:endParaRPr lang="en-US" dirty="0"/>
        </a:p>
      </dgm:t>
    </dgm:pt>
    <dgm:pt modelId="{22531392-33EF-4681-AD98-E90504ADDE96}" type="parTrans" cxnId="{2A2BF97D-E070-4109-A734-4BC67350ED3E}">
      <dgm:prSet/>
      <dgm:spPr/>
      <dgm:t>
        <a:bodyPr/>
        <a:lstStyle/>
        <a:p>
          <a:endParaRPr lang="en-US"/>
        </a:p>
      </dgm:t>
    </dgm:pt>
    <dgm:pt modelId="{79810B24-86D2-4827-82A5-3FAB77C282FA}" type="sibTrans" cxnId="{2A2BF97D-E070-4109-A734-4BC67350ED3E}">
      <dgm:prSet/>
      <dgm:spPr/>
      <dgm:t>
        <a:bodyPr/>
        <a:lstStyle/>
        <a:p>
          <a:endParaRPr lang="en-US"/>
        </a:p>
      </dgm:t>
    </dgm:pt>
    <dgm:pt modelId="{7477904A-E87C-4636-BDC2-C8BCC72C51F1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Was kann man mit einem Abschluss in Politikwissenschaft anfangen?</a:t>
          </a:r>
          <a:endParaRPr lang="en-US" dirty="0"/>
        </a:p>
      </dgm:t>
    </dgm:pt>
    <dgm:pt modelId="{F8E193B4-9542-4A1F-9468-EF33A6AE3CF4}" type="parTrans" cxnId="{A5589D4E-23EF-4C50-A2CF-9C5B089FAE8F}">
      <dgm:prSet/>
      <dgm:spPr/>
      <dgm:t>
        <a:bodyPr/>
        <a:lstStyle/>
        <a:p>
          <a:endParaRPr lang="en-US"/>
        </a:p>
      </dgm:t>
    </dgm:pt>
    <dgm:pt modelId="{19D9E949-BF2C-48F3-8329-0AAB47635114}" type="sibTrans" cxnId="{A5589D4E-23EF-4C50-A2CF-9C5B089FAE8F}">
      <dgm:prSet/>
      <dgm:spPr/>
      <dgm:t>
        <a:bodyPr/>
        <a:lstStyle/>
        <a:p>
          <a:endParaRPr lang="en-US"/>
        </a:p>
      </dgm:t>
    </dgm:pt>
    <dgm:pt modelId="{18CADC6C-9D70-4CB7-80BA-04DC0FB49855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Was muss ich mitbringen, um Politikwissenschaft studieren zu können?</a:t>
          </a:r>
          <a:endParaRPr lang="en-US" dirty="0"/>
        </a:p>
      </dgm:t>
    </dgm:pt>
    <dgm:pt modelId="{129E2F34-0211-4216-B0D6-0B89827498F3}" type="parTrans" cxnId="{C57DC314-01A8-43B5-9301-C13271DE4C89}">
      <dgm:prSet/>
      <dgm:spPr/>
      <dgm:t>
        <a:bodyPr/>
        <a:lstStyle/>
        <a:p>
          <a:endParaRPr lang="en-US"/>
        </a:p>
      </dgm:t>
    </dgm:pt>
    <dgm:pt modelId="{57E5FD6A-DA29-4AA8-A3A8-924CB56680DB}" type="sibTrans" cxnId="{C57DC314-01A8-43B5-9301-C13271DE4C89}">
      <dgm:prSet/>
      <dgm:spPr/>
      <dgm:t>
        <a:bodyPr/>
        <a:lstStyle/>
        <a:p>
          <a:endParaRPr lang="en-US"/>
        </a:p>
      </dgm:t>
    </dgm:pt>
    <dgm:pt modelId="{044F67DB-9AA8-4F80-B855-9C46725F40FB}">
      <dgm:prSet/>
      <dgm:spPr>
        <a:solidFill>
          <a:srgbClr val="B1C802"/>
        </a:solidFill>
      </dgm:spPr>
      <dgm:t>
        <a:bodyPr/>
        <a:lstStyle/>
        <a:p>
          <a:r>
            <a:rPr lang="de-DE" dirty="0"/>
            <a:t>Welche Studiengänge bietet die Universität Münster an?</a:t>
          </a:r>
          <a:endParaRPr lang="en-US" dirty="0"/>
        </a:p>
      </dgm:t>
    </dgm:pt>
    <dgm:pt modelId="{CF37E7B6-BA09-4522-9436-F5EC78512280}" type="parTrans" cxnId="{645597D8-D08F-4516-9A76-52003BF821D1}">
      <dgm:prSet/>
      <dgm:spPr/>
      <dgm:t>
        <a:bodyPr/>
        <a:lstStyle/>
        <a:p>
          <a:endParaRPr lang="en-US"/>
        </a:p>
      </dgm:t>
    </dgm:pt>
    <dgm:pt modelId="{DB33AF8D-C317-41C9-A305-50C3BB34B10B}" type="sibTrans" cxnId="{645597D8-D08F-4516-9A76-52003BF821D1}">
      <dgm:prSet/>
      <dgm:spPr/>
      <dgm:t>
        <a:bodyPr/>
        <a:lstStyle/>
        <a:p>
          <a:endParaRPr lang="en-US"/>
        </a:p>
      </dgm:t>
    </dgm:pt>
    <dgm:pt modelId="{3DE2FA73-7251-5142-A8DF-D7BD8FD0B1EA}" type="pres">
      <dgm:prSet presAssocID="{575B55A8-5500-4A15-91D5-3F50FEDBAB13}" presName="diagram" presStyleCnt="0">
        <dgm:presLayoutVars>
          <dgm:dir/>
          <dgm:resizeHandles val="exact"/>
        </dgm:presLayoutVars>
      </dgm:prSet>
      <dgm:spPr/>
    </dgm:pt>
    <dgm:pt modelId="{9489B43F-7F0A-7A4F-9EE6-87A3B73D068A}" type="pres">
      <dgm:prSet presAssocID="{D00EF76C-B68E-46E3-81BD-8B74CC18DE4F}" presName="node" presStyleLbl="node1" presStyleIdx="0" presStyleCnt="6">
        <dgm:presLayoutVars>
          <dgm:bulletEnabled val="1"/>
        </dgm:presLayoutVars>
      </dgm:prSet>
      <dgm:spPr/>
    </dgm:pt>
    <dgm:pt modelId="{56F6F045-EF75-404A-ABF8-A56E1CF7ABE7}" type="pres">
      <dgm:prSet presAssocID="{3DA2E127-955B-4D81-8CD4-9535ED8F0DBF}" presName="sibTrans" presStyleCnt="0"/>
      <dgm:spPr/>
    </dgm:pt>
    <dgm:pt modelId="{21850E41-8EEC-C04C-9063-59EC0B58BF97}" type="pres">
      <dgm:prSet presAssocID="{823C1C3D-BB2B-4311-810A-1682B731526B}" presName="node" presStyleLbl="node1" presStyleIdx="1" presStyleCnt="6">
        <dgm:presLayoutVars>
          <dgm:bulletEnabled val="1"/>
        </dgm:presLayoutVars>
      </dgm:prSet>
      <dgm:spPr/>
    </dgm:pt>
    <dgm:pt modelId="{1081B6B5-4FEF-5946-87CE-7E2BB09D8206}" type="pres">
      <dgm:prSet presAssocID="{0AC85BEA-3CD0-4F36-9B4F-B8D5709A6DFE}" presName="sibTrans" presStyleCnt="0"/>
      <dgm:spPr/>
    </dgm:pt>
    <dgm:pt modelId="{47510CD7-07DE-104F-B5B5-2541B3217159}" type="pres">
      <dgm:prSet presAssocID="{F543C3EC-4A68-4C00-B2FB-A767E9A4B417}" presName="node" presStyleLbl="node1" presStyleIdx="2" presStyleCnt="6">
        <dgm:presLayoutVars>
          <dgm:bulletEnabled val="1"/>
        </dgm:presLayoutVars>
      </dgm:prSet>
      <dgm:spPr/>
    </dgm:pt>
    <dgm:pt modelId="{DBF36ECB-8D5B-2042-8CB0-0D7FC91A1FF4}" type="pres">
      <dgm:prSet presAssocID="{79810B24-86D2-4827-82A5-3FAB77C282FA}" presName="sibTrans" presStyleCnt="0"/>
      <dgm:spPr/>
    </dgm:pt>
    <dgm:pt modelId="{FA41A20E-FEE5-9640-AC77-B23DB5FD307D}" type="pres">
      <dgm:prSet presAssocID="{7477904A-E87C-4636-BDC2-C8BCC72C51F1}" presName="node" presStyleLbl="node1" presStyleIdx="3" presStyleCnt="6">
        <dgm:presLayoutVars>
          <dgm:bulletEnabled val="1"/>
        </dgm:presLayoutVars>
      </dgm:prSet>
      <dgm:spPr/>
    </dgm:pt>
    <dgm:pt modelId="{07E1A7F8-CE02-B247-AAD8-F5A0A0B551CE}" type="pres">
      <dgm:prSet presAssocID="{19D9E949-BF2C-48F3-8329-0AAB47635114}" presName="sibTrans" presStyleCnt="0"/>
      <dgm:spPr/>
    </dgm:pt>
    <dgm:pt modelId="{9476625B-AE3C-244B-8B19-64135E41C8BC}" type="pres">
      <dgm:prSet presAssocID="{18CADC6C-9D70-4CB7-80BA-04DC0FB49855}" presName="node" presStyleLbl="node1" presStyleIdx="4" presStyleCnt="6">
        <dgm:presLayoutVars>
          <dgm:bulletEnabled val="1"/>
        </dgm:presLayoutVars>
      </dgm:prSet>
      <dgm:spPr/>
    </dgm:pt>
    <dgm:pt modelId="{3A37DA4E-95FE-ED41-B1F5-FAC2DB0F2A11}" type="pres">
      <dgm:prSet presAssocID="{57E5FD6A-DA29-4AA8-A3A8-924CB56680DB}" presName="sibTrans" presStyleCnt="0"/>
      <dgm:spPr/>
    </dgm:pt>
    <dgm:pt modelId="{ED2973E9-C238-7547-AA8A-66E6275EEB83}" type="pres">
      <dgm:prSet presAssocID="{044F67DB-9AA8-4F80-B855-9C46725F40FB}" presName="node" presStyleLbl="node1" presStyleIdx="5" presStyleCnt="6">
        <dgm:presLayoutVars>
          <dgm:bulletEnabled val="1"/>
        </dgm:presLayoutVars>
      </dgm:prSet>
      <dgm:spPr/>
    </dgm:pt>
  </dgm:ptLst>
  <dgm:cxnLst>
    <dgm:cxn modelId="{6B993E12-7B32-8440-8AA6-4D533F75F945}" type="presOf" srcId="{823C1C3D-BB2B-4311-810A-1682B731526B}" destId="{21850E41-8EEC-C04C-9063-59EC0B58BF97}" srcOrd="0" destOrd="0" presId="urn:microsoft.com/office/officeart/2005/8/layout/default"/>
    <dgm:cxn modelId="{C57DC314-01A8-43B5-9301-C13271DE4C89}" srcId="{575B55A8-5500-4A15-91D5-3F50FEDBAB13}" destId="{18CADC6C-9D70-4CB7-80BA-04DC0FB49855}" srcOrd="4" destOrd="0" parTransId="{129E2F34-0211-4216-B0D6-0B89827498F3}" sibTransId="{57E5FD6A-DA29-4AA8-A3A8-924CB56680DB}"/>
    <dgm:cxn modelId="{1FFF262F-C6A5-48F9-9E6B-7181F9F7FF70}" srcId="{575B55A8-5500-4A15-91D5-3F50FEDBAB13}" destId="{D00EF76C-B68E-46E3-81BD-8B74CC18DE4F}" srcOrd="0" destOrd="0" parTransId="{2011C893-4C24-43D3-BECD-CBAB948DB66F}" sibTransId="{3DA2E127-955B-4D81-8CD4-9535ED8F0DBF}"/>
    <dgm:cxn modelId="{F5D1A760-E925-4E3A-9ECB-6881FB691DF9}" srcId="{575B55A8-5500-4A15-91D5-3F50FEDBAB13}" destId="{823C1C3D-BB2B-4311-810A-1682B731526B}" srcOrd="1" destOrd="0" parTransId="{D5E0E9EF-2FC8-47C1-ADF5-81294C49C4C9}" sibTransId="{0AC85BEA-3CD0-4F36-9B4F-B8D5709A6DFE}"/>
    <dgm:cxn modelId="{FC919A49-4E7A-A648-A3D6-E242A9A7C115}" type="presOf" srcId="{F543C3EC-4A68-4C00-B2FB-A767E9A4B417}" destId="{47510CD7-07DE-104F-B5B5-2541B3217159}" srcOrd="0" destOrd="0" presId="urn:microsoft.com/office/officeart/2005/8/layout/default"/>
    <dgm:cxn modelId="{A5589D4E-23EF-4C50-A2CF-9C5B089FAE8F}" srcId="{575B55A8-5500-4A15-91D5-3F50FEDBAB13}" destId="{7477904A-E87C-4636-BDC2-C8BCC72C51F1}" srcOrd="3" destOrd="0" parTransId="{F8E193B4-9542-4A1F-9468-EF33A6AE3CF4}" sibTransId="{19D9E949-BF2C-48F3-8329-0AAB47635114}"/>
    <dgm:cxn modelId="{EE92D05A-C2A3-4246-87CD-30D13B58FC97}" type="presOf" srcId="{044F67DB-9AA8-4F80-B855-9C46725F40FB}" destId="{ED2973E9-C238-7547-AA8A-66E6275EEB83}" srcOrd="0" destOrd="0" presId="urn:microsoft.com/office/officeart/2005/8/layout/default"/>
    <dgm:cxn modelId="{2A2BF97D-E070-4109-A734-4BC67350ED3E}" srcId="{575B55A8-5500-4A15-91D5-3F50FEDBAB13}" destId="{F543C3EC-4A68-4C00-B2FB-A767E9A4B417}" srcOrd="2" destOrd="0" parTransId="{22531392-33EF-4681-AD98-E90504ADDE96}" sibTransId="{79810B24-86D2-4827-82A5-3FAB77C282FA}"/>
    <dgm:cxn modelId="{1D182F86-4B6E-F945-BC99-07A3536F2834}" type="presOf" srcId="{D00EF76C-B68E-46E3-81BD-8B74CC18DE4F}" destId="{9489B43F-7F0A-7A4F-9EE6-87A3B73D068A}" srcOrd="0" destOrd="0" presId="urn:microsoft.com/office/officeart/2005/8/layout/default"/>
    <dgm:cxn modelId="{1C2D2B87-750D-BD45-BCA8-B884DFDCAABB}" type="presOf" srcId="{18CADC6C-9D70-4CB7-80BA-04DC0FB49855}" destId="{9476625B-AE3C-244B-8B19-64135E41C8BC}" srcOrd="0" destOrd="0" presId="urn:microsoft.com/office/officeart/2005/8/layout/default"/>
    <dgm:cxn modelId="{0E002AAC-01A5-BD44-BA38-62B6BEC60D18}" type="presOf" srcId="{7477904A-E87C-4636-BDC2-C8BCC72C51F1}" destId="{FA41A20E-FEE5-9640-AC77-B23DB5FD307D}" srcOrd="0" destOrd="0" presId="urn:microsoft.com/office/officeart/2005/8/layout/default"/>
    <dgm:cxn modelId="{51E227C1-EDE9-2142-8303-132BA213C895}" type="presOf" srcId="{575B55A8-5500-4A15-91D5-3F50FEDBAB13}" destId="{3DE2FA73-7251-5142-A8DF-D7BD8FD0B1EA}" srcOrd="0" destOrd="0" presId="urn:microsoft.com/office/officeart/2005/8/layout/default"/>
    <dgm:cxn modelId="{645597D8-D08F-4516-9A76-52003BF821D1}" srcId="{575B55A8-5500-4A15-91D5-3F50FEDBAB13}" destId="{044F67DB-9AA8-4F80-B855-9C46725F40FB}" srcOrd="5" destOrd="0" parTransId="{CF37E7B6-BA09-4522-9436-F5EC78512280}" sibTransId="{DB33AF8D-C317-41C9-A305-50C3BB34B10B}"/>
    <dgm:cxn modelId="{E3F0159E-34A2-9F4A-8643-9C50676C0F46}" type="presParOf" srcId="{3DE2FA73-7251-5142-A8DF-D7BD8FD0B1EA}" destId="{9489B43F-7F0A-7A4F-9EE6-87A3B73D068A}" srcOrd="0" destOrd="0" presId="urn:microsoft.com/office/officeart/2005/8/layout/default"/>
    <dgm:cxn modelId="{B46ED1FD-668E-304E-9943-3E74478DAAA4}" type="presParOf" srcId="{3DE2FA73-7251-5142-A8DF-D7BD8FD0B1EA}" destId="{56F6F045-EF75-404A-ABF8-A56E1CF7ABE7}" srcOrd="1" destOrd="0" presId="urn:microsoft.com/office/officeart/2005/8/layout/default"/>
    <dgm:cxn modelId="{84020139-338B-D14E-808E-25CBF10D9F45}" type="presParOf" srcId="{3DE2FA73-7251-5142-A8DF-D7BD8FD0B1EA}" destId="{21850E41-8EEC-C04C-9063-59EC0B58BF97}" srcOrd="2" destOrd="0" presId="urn:microsoft.com/office/officeart/2005/8/layout/default"/>
    <dgm:cxn modelId="{C4CB11A3-F5E9-9B41-9D96-BD9E17EC4D55}" type="presParOf" srcId="{3DE2FA73-7251-5142-A8DF-D7BD8FD0B1EA}" destId="{1081B6B5-4FEF-5946-87CE-7E2BB09D8206}" srcOrd="3" destOrd="0" presId="urn:microsoft.com/office/officeart/2005/8/layout/default"/>
    <dgm:cxn modelId="{363E9205-2085-2F4B-9D62-872650436565}" type="presParOf" srcId="{3DE2FA73-7251-5142-A8DF-D7BD8FD0B1EA}" destId="{47510CD7-07DE-104F-B5B5-2541B3217159}" srcOrd="4" destOrd="0" presId="urn:microsoft.com/office/officeart/2005/8/layout/default"/>
    <dgm:cxn modelId="{6A8945D4-DB00-6748-8A13-0AF7F9EC2202}" type="presParOf" srcId="{3DE2FA73-7251-5142-A8DF-D7BD8FD0B1EA}" destId="{DBF36ECB-8D5B-2042-8CB0-0D7FC91A1FF4}" srcOrd="5" destOrd="0" presId="urn:microsoft.com/office/officeart/2005/8/layout/default"/>
    <dgm:cxn modelId="{18869B55-A5D6-684F-BE92-BD3E40043755}" type="presParOf" srcId="{3DE2FA73-7251-5142-A8DF-D7BD8FD0B1EA}" destId="{FA41A20E-FEE5-9640-AC77-B23DB5FD307D}" srcOrd="6" destOrd="0" presId="urn:microsoft.com/office/officeart/2005/8/layout/default"/>
    <dgm:cxn modelId="{A01D4733-179B-A34E-9B1C-52FE847F35A4}" type="presParOf" srcId="{3DE2FA73-7251-5142-A8DF-D7BD8FD0B1EA}" destId="{07E1A7F8-CE02-B247-AAD8-F5A0A0B551CE}" srcOrd="7" destOrd="0" presId="urn:microsoft.com/office/officeart/2005/8/layout/default"/>
    <dgm:cxn modelId="{245E2B28-C621-DB47-AF8C-601495A86726}" type="presParOf" srcId="{3DE2FA73-7251-5142-A8DF-D7BD8FD0B1EA}" destId="{9476625B-AE3C-244B-8B19-64135E41C8BC}" srcOrd="8" destOrd="0" presId="urn:microsoft.com/office/officeart/2005/8/layout/default"/>
    <dgm:cxn modelId="{C7C7DA43-3E7A-E94F-90F1-9549166555A1}" type="presParOf" srcId="{3DE2FA73-7251-5142-A8DF-D7BD8FD0B1EA}" destId="{3A37DA4E-95FE-ED41-B1F5-FAC2DB0F2A11}" srcOrd="9" destOrd="0" presId="urn:microsoft.com/office/officeart/2005/8/layout/default"/>
    <dgm:cxn modelId="{BACE191A-695A-CE4B-91D9-8AF68752E554}" type="presParOf" srcId="{3DE2FA73-7251-5142-A8DF-D7BD8FD0B1EA}" destId="{ED2973E9-C238-7547-AA8A-66E6275EEB8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FE480-0E0F-476E-A31D-12AD5A28502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C2EAC4-806C-45AD-9A56-3ECE993A5929}">
      <dgm:prSet/>
      <dgm:spPr>
        <a:solidFill>
          <a:srgbClr val="B1C800">
            <a:alpha val="65000"/>
          </a:srgbClr>
        </a:solidFill>
        <a:ln>
          <a:solidFill>
            <a:schemeClr val="bg1">
              <a:lumMod val="10000"/>
            </a:schemeClr>
          </a:solidFill>
        </a:ln>
      </dgm:spPr>
      <dgm:t>
        <a:bodyPr/>
        <a:lstStyle/>
        <a:p>
          <a:pPr marL="36000" algn="just">
            <a:lnSpc>
              <a:spcPct val="150000"/>
            </a:lnSpc>
          </a:pPr>
          <a:r>
            <a:rPr lang="de-DE" b="0" i="0" baseline="0" dirty="0"/>
            <a:t>„Politik ist jenes menschliche Handeln, das auf die </a:t>
          </a:r>
          <a:r>
            <a:rPr lang="de-DE" b="1" i="0" baseline="0" dirty="0"/>
            <a:t>Herstellung allgemein verbindlicher Regelungen und Entscheidungen </a:t>
          </a:r>
          <a:r>
            <a:rPr lang="de-DE" b="0" i="0" baseline="0" dirty="0"/>
            <a:t>in und zwischen Gruppen von Menschen abzielt.“ </a:t>
          </a:r>
        </a:p>
        <a:p>
          <a:pPr marL="36000" algn="ctr">
            <a:lnSpc>
              <a:spcPct val="100000"/>
            </a:lnSpc>
          </a:pPr>
          <a:endParaRPr lang="de-DE" b="0" i="0" baseline="0" dirty="0"/>
        </a:p>
        <a:p>
          <a:pPr marL="36000" algn="ctr">
            <a:lnSpc>
              <a:spcPct val="150000"/>
            </a:lnSpc>
          </a:pPr>
          <a:r>
            <a:rPr lang="de-DE" b="0" i="0" baseline="0" dirty="0"/>
            <a:t>~ Gerhard Lehmbruch</a:t>
          </a:r>
          <a:endParaRPr lang="en-US" dirty="0"/>
        </a:p>
      </dgm:t>
    </dgm:pt>
    <dgm:pt modelId="{30F25A28-B3A9-49C4-BD22-77D96ADFDB41}" type="parTrans" cxnId="{D97E1A7B-E381-4E12-BF4B-CE93DBD6BE95}">
      <dgm:prSet/>
      <dgm:spPr/>
      <dgm:t>
        <a:bodyPr/>
        <a:lstStyle/>
        <a:p>
          <a:pPr marL="36000"/>
          <a:endParaRPr lang="en-US"/>
        </a:p>
      </dgm:t>
    </dgm:pt>
    <dgm:pt modelId="{ECFCCA6F-FF73-4DAF-9AE6-C4B6011CB9E4}" type="sibTrans" cxnId="{D97E1A7B-E381-4E12-BF4B-CE93DBD6BE95}">
      <dgm:prSet/>
      <dgm:spPr/>
      <dgm:t>
        <a:bodyPr/>
        <a:lstStyle/>
        <a:p>
          <a:pPr marL="36000"/>
          <a:endParaRPr lang="en-US"/>
        </a:p>
      </dgm:t>
    </dgm:pt>
    <dgm:pt modelId="{1FE085B7-3A7B-6143-9981-D0A8506F9CD6}" type="pres">
      <dgm:prSet presAssocID="{742FE480-0E0F-476E-A31D-12AD5A2850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FC5049E-EA6E-4643-98EE-83441B2F2358}" type="pres">
      <dgm:prSet presAssocID="{D8C2EAC4-806C-45AD-9A56-3ECE993A5929}" presName="hierRoot1" presStyleCnt="0"/>
      <dgm:spPr/>
    </dgm:pt>
    <dgm:pt modelId="{4B7751EC-4B70-0542-93ED-5D1B69E793AE}" type="pres">
      <dgm:prSet presAssocID="{D8C2EAC4-806C-45AD-9A56-3ECE993A5929}" presName="composite" presStyleCnt="0"/>
      <dgm:spPr/>
    </dgm:pt>
    <dgm:pt modelId="{7AE84287-4213-1141-B2E2-177303EB62E1}" type="pres">
      <dgm:prSet presAssocID="{D8C2EAC4-806C-45AD-9A56-3ECE993A5929}" presName="background" presStyleLbl="node0" presStyleIdx="0" presStyleCnt="1"/>
      <dgm:spPr>
        <a:solidFill>
          <a:srgbClr val="B1C800"/>
        </a:solidFill>
      </dgm:spPr>
    </dgm:pt>
    <dgm:pt modelId="{6E018472-76A7-E54E-814C-74B594FCBD24}" type="pres">
      <dgm:prSet presAssocID="{D8C2EAC4-806C-45AD-9A56-3ECE993A5929}" presName="text" presStyleLbl="fgAcc0" presStyleIdx="0" presStyleCnt="1" custScaleX="123694" custScaleY="126560" custLinFactNeighborX="-7413" custLinFactNeighborY="2457">
        <dgm:presLayoutVars>
          <dgm:chPref val="3"/>
        </dgm:presLayoutVars>
      </dgm:prSet>
      <dgm:spPr/>
    </dgm:pt>
    <dgm:pt modelId="{00AF6018-B88E-6B41-88A7-B873C03729A7}" type="pres">
      <dgm:prSet presAssocID="{D8C2EAC4-806C-45AD-9A56-3ECE993A5929}" presName="hierChild2" presStyleCnt="0"/>
      <dgm:spPr/>
    </dgm:pt>
  </dgm:ptLst>
  <dgm:cxnLst>
    <dgm:cxn modelId="{D569B205-8940-2C4E-AEC2-0D9209D5FC6D}" type="presOf" srcId="{742FE480-0E0F-476E-A31D-12AD5A285027}" destId="{1FE085B7-3A7B-6143-9981-D0A8506F9CD6}" srcOrd="0" destOrd="0" presId="urn:microsoft.com/office/officeart/2005/8/layout/hierarchy1"/>
    <dgm:cxn modelId="{D5FC4611-D127-EA44-A746-D9EC424A45C4}" type="presOf" srcId="{D8C2EAC4-806C-45AD-9A56-3ECE993A5929}" destId="{6E018472-76A7-E54E-814C-74B594FCBD24}" srcOrd="0" destOrd="0" presId="urn:microsoft.com/office/officeart/2005/8/layout/hierarchy1"/>
    <dgm:cxn modelId="{D97E1A7B-E381-4E12-BF4B-CE93DBD6BE95}" srcId="{742FE480-0E0F-476E-A31D-12AD5A285027}" destId="{D8C2EAC4-806C-45AD-9A56-3ECE993A5929}" srcOrd="0" destOrd="0" parTransId="{30F25A28-B3A9-49C4-BD22-77D96ADFDB41}" sibTransId="{ECFCCA6F-FF73-4DAF-9AE6-C4B6011CB9E4}"/>
    <dgm:cxn modelId="{AE621920-307D-2E4E-A020-9AC6CE2FDE7C}" type="presParOf" srcId="{1FE085B7-3A7B-6143-9981-D0A8506F9CD6}" destId="{7FC5049E-EA6E-4643-98EE-83441B2F2358}" srcOrd="0" destOrd="0" presId="urn:microsoft.com/office/officeart/2005/8/layout/hierarchy1"/>
    <dgm:cxn modelId="{B74144B4-43C1-CD46-AE0B-3C85AACE1B71}" type="presParOf" srcId="{7FC5049E-EA6E-4643-98EE-83441B2F2358}" destId="{4B7751EC-4B70-0542-93ED-5D1B69E793AE}" srcOrd="0" destOrd="0" presId="urn:microsoft.com/office/officeart/2005/8/layout/hierarchy1"/>
    <dgm:cxn modelId="{25DB34E5-3EE9-024B-8D8C-CC1DEB9996CA}" type="presParOf" srcId="{4B7751EC-4B70-0542-93ED-5D1B69E793AE}" destId="{7AE84287-4213-1141-B2E2-177303EB62E1}" srcOrd="0" destOrd="0" presId="urn:microsoft.com/office/officeart/2005/8/layout/hierarchy1"/>
    <dgm:cxn modelId="{A35E2790-98B6-5C4B-BF1C-DBED2FFCB994}" type="presParOf" srcId="{4B7751EC-4B70-0542-93ED-5D1B69E793AE}" destId="{6E018472-76A7-E54E-814C-74B594FCBD24}" srcOrd="1" destOrd="0" presId="urn:microsoft.com/office/officeart/2005/8/layout/hierarchy1"/>
    <dgm:cxn modelId="{4489D72A-E9D9-1846-B4D6-D74EC4112C49}" type="presParOf" srcId="{7FC5049E-EA6E-4643-98EE-83441B2F2358}" destId="{00AF6018-B88E-6B41-88A7-B873C03729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B15D92-D165-4FD4-B9FB-B6E1BA6E1E99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39DC329-77F4-4B06-BA31-D383569AFBAE}">
      <dgm:prSet/>
      <dgm:spPr/>
      <dgm:t>
        <a:bodyPr/>
        <a:lstStyle/>
        <a:p>
          <a:r>
            <a:rPr lang="de-DE" b="0" i="0" baseline="0"/>
            <a:t>(Eigene Zeit-) Ressourcen erkennen, einschätzen und sinnvoll nutzen</a:t>
          </a:r>
          <a:endParaRPr lang="en-US"/>
        </a:p>
      </dgm:t>
    </dgm:pt>
    <dgm:pt modelId="{5201705A-070F-4D18-845E-00F56F6792B9}" type="parTrans" cxnId="{B55291F4-5A6C-4C96-9219-F13686599C91}">
      <dgm:prSet/>
      <dgm:spPr/>
      <dgm:t>
        <a:bodyPr/>
        <a:lstStyle/>
        <a:p>
          <a:endParaRPr lang="en-US"/>
        </a:p>
      </dgm:t>
    </dgm:pt>
    <dgm:pt modelId="{4586136C-F6CC-423E-B8F1-BF82D5F1530D}" type="sibTrans" cxnId="{B55291F4-5A6C-4C96-9219-F13686599C91}">
      <dgm:prSet/>
      <dgm:spPr/>
      <dgm:t>
        <a:bodyPr/>
        <a:lstStyle/>
        <a:p>
          <a:endParaRPr lang="en-US"/>
        </a:p>
      </dgm:t>
    </dgm:pt>
    <dgm:pt modelId="{2A81C623-A4AF-4A4E-A52D-954855DBD9C5}">
      <dgm:prSet/>
      <dgm:spPr/>
      <dgm:t>
        <a:bodyPr/>
        <a:lstStyle/>
        <a:p>
          <a:r>
            <a:rPr lang="de-DE" b="0" i="0" baseline="0"/>
            <a:t>Selbstorganisierte Arbeitsprozesse strukturieren und umsetzen (Projektarbeiten, Studienarbeiten)</a:t>
          </a:r>
          <a:endParaRPr lang="en-US"/>
        </a:p>
      </dgm:t>
    </dgm:pt>
    <dgm:pt modelId="{9510ED9F-2DE6-4CF2-BCA2-4C7356CC16E8}" type="parTrans" cxnId="{7C5DC9DC-B001-433E-A803-C7F8B5CBDFEB}">
      <dgm:prSet/>
      <dgm:spPr/>
      <dgm:t>
        <a:bodyPr/>
        <a:lstStyle/>
        <a:p>
          <a:endParaRPr lang="en-US"/>
        </a:p>
      </dgm:t>
    </dgm:pt>
    <dgm:pt modelId="{97657CDD-36AE-49BD-A337-2CFBCE43F4A1}" type="sibTrans" cxnId="{7C5DC9DC-B001-433E-A803-C7F8B5CBDFEB}">
      <dgm:prSet/>
      <dgm:spPr/>
      <dgm:t>
        <a:bodyPr/>
        <a:lstStyle/>
        <a:p>
          <a:endParaRPr lang="en-US"/>
        </a:p>
      </dgm:t>
    </dgm:pt>
    <dgm:pt modelId="{F535D431-9B71-4F4C-B104-D177CB28E3E7}">
      <dgm:prSet/>
      <dgm:spPr/>
      <dgm:t>
        <a:bodyPr/>
        <a:lstStyle/>
        <a:p>
          <a:r>
            <a:rPr lang="de-DE" b="0" i="0" baseline="0"/>
            <a:t>Politikwissenschaftler*innen sollten „Deliberationsprofis“ sein – Argumentieren lernen; Positionen einnehmen, verteidigen, überprüfen und ggf. verwerfen</a:t>
          </a:r>
          <a:endParaRPr lang="en-US"/>
        </a:p>
      </dgm:t>
    </dgm:pt>
    <dgm:pt modelId="{1EDE2B8C-0280-4B7B-B13B-CDDB0FE85B18}" type="parTrans" cxnId="{A4D63FA9-17C5-4C09-8E69-2051A93D1FB3}">
      <dgm:prSet/>
      <dgm:spPr/>
      <dgm:t>
        <a:bodyPr/>
        <a:lstStyle/>
        <a:p>
          <a:endParaRPr lang="en-US"/>
        </a:p>
      </dgm:t>
    </dgm:pt>
    <dgm:pt modelId="{73BD1D2C-C1A0-44A3-A869-9F80C43FC96A}" type="sibTrans" cxnId="{A4D63FA9-17C5-4C09-8E69-2051A93D1FB3}">
      <dgm:prSet/>
      <dgm:spPr/>
      <dgm:t>
        <a:bodyPr/>
        <a:lstStyle/>
        <a:p>
          <a:endParaRPr lang="en-US"/>
        </a:p>
      </dgm:t>
    </dgm:pt>
    <dgm:pt modelId="{1D7D9683-D6A7-43EE-9082-84576E5709FF}" type="pres">
      <dgm:prSet presAssocID="{7EB15D92-D165-4FD4-B9FB-B6E1BA6E1E99}" presName="root" presStyleCnt="0">
        <dgm:presLayoutVars>
          <dgm:dir/>
          <dgm:resizeHandles val="exact"/>
        </dgm:presLayoutVars>
      </dgm:prSet>
      <dgm:spPr/>
    </dgm:pt>
    <dgm:pt modelId="{C298B371-1DBD-483F-9B2C-B45DEB356F4A}" type="pres">
      <dgm:prSet presAssocID="{539DC329-77F4-4B06-BA31-D383569AFBAE}" presName="compNode" presStyleCnt="0"/>
      <dgm:spPr/>
    </dgm:pt>
    <dgm:pt modelId="{227EF319-7299-46FF-AFD5-8794EE26AAFD}" type="pres">
      <dgm:prSet presAssocID="{539DC329-77F4-4B06-BA31-D383569AFBAE}" presName="iconRect" presStyleLbl="node1" presStyleIdx="0" presStyleCnt="3"/>
      <dgm:spPr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puhr mit einfarbiger Füllung"/>
        </a:ext>
      </dgm:extLst>
    </dgm:pt>
    <dgm:pt modelId="{AA441902-709F-43B1-96EB-E97DED6BAEB1}" type="pres">
      <dgm:prSet presAssocID="{539DC329-77F4-4B06-BA31-D383569AFBAE}" presName="spaceRect" presStyleCnt="0"/>
      <dgm:spPr/>
    </dgm:pt>
    <dgm:pt modelId="{7C5D74C9-812A-4ECD-9C04-7442BBA6ECF3}" type="pres">
      <dgm:prSet presAssocID="{539DC329-77F4-4B06-BA31-D383569AFBAE}" presName="textRect" presStyleLbl="revTx" presStyleIdx="0" presStyleCnt="3">
        <dgm:presLayoutVars>
          <dgm:chMax val="1"/>
          <dgm:chPref val="1"/>
        </dgm:presLayoutVars>
      </dgm:prSet>
      <dgm:spPr/>
    </dgm:pt>
    <dgm:pt modelId="{468EF754-36BA-48DE-80CC-E9E50822B9B5}" type="pres">
      <dgm:prSet presAssocID="{4586136C-F6CC-423E-B8F1-BF82D5F1530D}" presName="sibTrans" presStyleCnt="0"/>
      <dgm:spPr/>
    </dgm:pt>
    <dgm:pt modelId="{7AE4A9C4-E154-4A5D-9782-37BF7FF03236}" type="pres">
      <dgm:prSet presAssocID="{2A81C623-A4AF-4A4E-A52D-954855DBD9C5}" presName="compNode" presStyleCnt="0"/>
      <dgm:spPr/>
    </dgm:pt>
    <dgm:pt modelId="{66DFBBE2-47F1-4019-967F-F1E8290D97A6}" type="pres">
      <dgm:prSet presAssocID="{2A81C623-A4AF-4A4E-A52D-954855DBD9C5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reibtisch mit einfarbiger Füllung"/>
        </a:ext>
      </dgm:extLst>
    </dgm:pt>
    <dgm:pt modelId="{89478613-4386-4C9E-BA77-075D32F8BA2F}" type="pres">
      <dgm:prSet presAssocID="{2A81C623-A4AF-4A4E-A52D-954855DBD9C5}" presName="spaceRect" presStyleCnt="0"/>
      <dgm:spPr/>
    </dgm:pt>
    <dgm:pt modelId="{B6CB76C5-31D2-4BC5-B7EC-AB01D0DF5EE8}" type="pres">
      <dgm:prSet presAssocID="{2A81C623-A4AF-4A4E-A52D-954855DBD9C5}" presName="textRect" presStyleLbl="revTx" presStyleIdx="1" presStyleCnt="3">
        <dgm:presLayoutVars>
          <dgm:chMax val="1"/>
          <dgm:chPref val="1"/>
        </dgm:presLayoutVars>
      </dgm:prSet>
      <dgm:spPr/>
    </dgm:pt>
    <dgm:pt modelId="{7FB160AC-8069-4E1C-A169-8D768AD0D84D}" type="pres">
      <dgm:prSet presAssocID="{97657CDD-36AE-49BD-A337-2CFBCE43F4A1}" presName="sibTrans" presStyleCnt="0"/>
      <dgm:spPr/>
    </dgm:pt>
    <dgm:pt modelId="{06731BA5-B312-4992-89F0-47433785BEC4}" type="pres">
      <dgm:prSet presAssocID="{F535D431-9B71-4F4C-B104-D177CB28E3E7}" presName="compNode" presStyleCnt="0"/>
      <dgm:spPr/>
    </dgm:pt>
    <dgm:pt modelId="{46DB9E10-F580-4D67-B0E1-179C5CAA9132}" type="pres">
      <dgm:prSet presAssocID="{F535D431-9B71-4F4C-B104-D177CB28E3E7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agen"/>
        </a:ext>
      </dgm:extLst>
    </dgm:pt>
    <dgm:pt modelId="{68C460B3-6742-473E-8693-9EC49579DD7D}" type="pres">
      <dgm:prSet presAssocID="{F535D431-9B71-4F4C-B104-D177CB28E3E7}" presName="spaceRect" presStyleCnt="0"/>
      <dgm:spPr/>
    </dgm:pt>
    <dgm:pt modelId="{9E228ACA-86E7-42CC-8C59-90F815B1D959}" type="pres">
      <dgm:prSet presAssocID="{F535D431-9B71-4F4C-B104-D177CB28E3E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C92A925-894D-43AB-9D8F-E0AE1B8F9FBE}" type="presOf" srcId="{539DC329-77F4-4B06-BA31-D383569AFBAE}" destId="{7C5D74C9-812A-4ECD-9C04-7442BBA6ECF3}" srcOrd="0" destOrd="0" presId="urn:microsoft.com/office/officeart/2018/2/layout/IconLabelList"/>
    <dgm:cxn modelId="{3570117D-4931-4338-8B61-7AC973A2DDB7}" type="presOf" srcId="{F535D431-9B71-4F4C-B104-D177CB28E3E7}" destId="{9E228ACA-86E7-42CC-8C59-90F815B1D959}" srcOrd="0" destOrd="0" presId="urn:microsoft.com/office/officeart/2018/2/layout/IconLabelList"/>
    <dgm:cxn modelId="{A4D63FA9-17C5-4C09-8E69-2051A93D1FB3}" srcId="{7EB15D92-D165-4FD4-B9FB-B6E1BA6E1E99}" destId="{F535D431-9B71-4F4C-B104-D177CB28E3E7}" srcOrd="2" destOrd="0" parTransId="{1EDE2B8C-0280-4B7B-B13B-CDDB0FE85B18}" sibTransId="{73BD1D2C-C1A0-44A3-A869-9F80C43FC96A}"/>
    <dgm:cxn modelId="{AA3A34C7-507B-41E8-9577-56ED59E76CBD}" type="presOf" srcId="{7EB15D92-D165-4FD4-B9FB-B6E1BA6E1E99}" destId="{1D7D9683-D6A7-43EE-9082-84576E5709FF}" srcOrd="0" destOrd="0" presId="urn:microsoft.com/office/officeart/2018/2/layout/IconLabelList"/>
    <dgm:cxn modelId="{7C5DC9DC-B001-433E-A803-C7F8B5CBDFEB}" srcId="{7EB15D92-D165-4FD4-B9FB-B6E1BA6E1E99}" destId="{2A81C623-A4AF-4A4E-A52D-954855DBD9C5}" srcOrd="1" destOrd="0" parTransId="{9510ED9F-2DE6-4CF2-BCA2-4C7356CC16E8}" sibTransId="{97657CDD-36AE-49BD-A337-2CFBCE43F4A1}"/>
    <dgm:cxn modelId="{3EBE89DE-1FF5-4B80-919B-9DD4D9116F0F}" type="presOf" srcId="{2A81C623-A4AF-4A4E-A52D-954855DBD9C5}" destId="{B6CB76C5-31D2-4BC5-B7EC-AB01D0DF5EE8}" srcOrd="0" destOrd="0" presId="urn:microsoft.com/office/officeart/2018/2/layout/IconLabelList"/>
    <dgm:cxn modelId="{B55291F4-5A6C-4C96-9219-F13686599C91}" srcId="{7EB15D92-D165-4FD4-B9FB-B6E1BA6E1E99}" destId="{539DC329-77F4-4B06-BA31-D383569AFBAE}" srcOrd="0" destOrd="0" parTransId="{5201705A-070F-4D18-845E-00F56F6792B9}" sibTransId="{4586136C-F6CC-423E-B8F1-BF82D5F1530D}"/>
    <dgm:cxn modelId="{210C853F-8259-4418-91C0-0DEA1B832688}" type="presParOf" srcId="{1D7D9683-D6A7-43EE-9082-84576E5709FF}" destId="{C298B371-1DBD-483F-9B2C-B45DEB356F4A}" srcOrd="0" destOrd="0" presId="urn:microsoft.com/office/officeart/2018/2/layout/IconLabelList"/>
    <dgm:cxn modelId="{E7DBFEEE-B211-41EE-9112-DDC5D0812088}" type="presParOf" srcId="{C298B371-1DBD-483F-9B2C-B45DEB356F4A}" destId="{227EF319-7299-46FF-AFD5-8794EE26AAFD}" srcOrd="0" destOrd="0" presId="urn:microsoft.com/office/officeart/2018/2/layout/IconLabelList"/>
    <dgm:cxn modelId="{C6B12B0E-84A2-4E63-857E-7631CAD76EF5}" type="presParOf" srcId="{C298B371-1DBD-483F-9B2C-B45DEB356F4A}" destId="{AA441902-709F-43B1-96EB-E97DED6BAEB1}" srcOrd="1" destOrd="0" presId="urn:microsoft.com/office/officeart/2018/2/layout/IconLabelList"/>
    <dgm:cxn modelId="{A87BEA24-F694-4048-9E6C-159A29012ADF}" type="presParOf" srcId="{C298B371-1DBD-483F-9B2C-B45DEB356F4A}" destId="{7C5D74C9-812A-4ECD-9C04-7442BBA6ECF3}" srcOrd="2" destOrd="0" presId="urn:microsoft.com/office/officeart/2018/2/layout/IconLabelList"/>
    <dgm:cxn modelId="{246ABD34-FBAA-4C39-A06C-921403BF8BA0}" type="presParOf" srcId="{1D7D9683-D6A7-43EE-9082-84576E5709FF}" destId="{468EF754-36BA-48DE-80CC-E9E50822B9B5}" srcOrd="1" destOrd="0" presId="urn:microsoft.com/office/officeart/2018/2/layout/IconLabelList"/>
    <dgm:cxn modelId="{6B4C2AD7-4A19-4FE2-AF59-6B6C22A572F4}" type="presParOf" srcId="{1D7D9683-D6A7-43EE-9082-84576E5709FF}" destId="{7AE4A9C4-E154-4A5D-9782-37BF7FF03236}" srcOrd="2" destOrd="0" presId="urn:microsoft.com/office/officeart/2018/2/layout/IconLabelList"/>
    <dgm:cxn modelId="{996E58D5-FC3C-49C2-BDA2-BBCE424B4315}" type="presParOf" srcId="{7AE4A9C4-E154-4A5D-9782-37BF7FF03236}" destId="{66DFBBE2-47F1-4019-967F-F1E8290D97A6}" srcOrd="0" destOrd="0" presId="urn:microsoft.com/office/officeart/2018/2/layout/IconLabelList"/>
    <dgm:cxn modelId="{85C81EBD-7050-40C7-B11B-2131CAB86787}" type="presParOf" srcId="{7AE4A9C4-E154-4A5D-9782-37BF7FF03236}" destId="{89478613-4386-4C9E-BA77-075D32F8BA2F}" srcOrd="1" destOrd="0" presId="urn:microsoft.com/office/officeart/2018/2/layout/IconLabelList"/>
    <dgm:cxn modelId="{F1670079-5229-48D1-9305-761A5E25B898}" type="presParOf" srcId="{7AE4A9C4-E154-4A5D-9782-37BF7FF03236}" destId="{B6CB76C5-31D2-4BC5-B7EC-AB01D0DF5EE8}" srcOrd="2" destOrd="0" presId="urn:microsoft.com/office/officeart/2018/2/layout/IconLabelList"/>
    <dgm:cxn modelId="{85FEA95F-330E-4954-A7BC-2709660D85F5}" type="presParOf" srcId="{1D7D9683-D6A7-43EE-9082-84576E5709FF}" destId="{7FB160AC-8069-4E1C-A169-8D768AD0D84D}" srcOrd="3" destOrd="0" presId="urn:microsoft.com/office/officeart/2018/2/layout/IconLabelList"/>
    <dgm:cxn modelId="{380335DA-FFEB-43E7-9C68-C81D301A5A78}" type="presParOf" srcId="{1D7D9683-D6A7-43EE-9082-84576E5709FF}" destId="{06731BA5-B312-4992-89F0-47433785BEC4}" srcOrd="4" destOrd="0" presId="urn:microsoft.com/office/officeart/2018/2/layout/IconLabelList"/>
    <dgm:cxn modelId="{C6393DA2-F9EB-483F-AC2B-FC0D67859C82}" type="presParOf" srcId="{06731BA5-B312-4992-89F0-47433785BEC4}" destId="{46DB9E10-F580-4D67-B0E1-179C5CAA9132}" srcOrd="0" destOrd="0" presId="urn:microsoft.com/office/officeart/2018/2/layout/IconLabelList"/>
    <dgm:cxn modelId="{AD55EBE0-D461-454C-90D9-BDA7E9E64250}" type="presParOf" srcId="{06731BA5-B312-4992-89F0-47433785BEC4}" destId="{68C460B3-6742-473E-8693-9EC49579DD7D}" srcOrd="1" destOrd="0" presId="urn:microsoft.com/office/officeart/2018/2/layout/IconLabelList"/>
    <dgm:cxn modelId="{EDE9B349-E94F-4043-8FC8-0188710CE6E2}" type="presParOf" srcId="{06731BA5-B312-4992-89F0-47433785BEC4}" destId="{9E228ACA-86E7-42CC-8C59-90F815B1D95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A5525-6E74-488E-BDD8-83E2F88B7BB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0B8509-85C1-45AA-BCA1-A4813484D82C}">
      <dgm:prSet/>
      <dgm:spPr/>
      <dgm:t>
        <a:bodyPr/>
        <a:lstStyle/>
        <a:p>
          <a:r>
            <a:rPr lang="de-DE" b="0" i="0" baseline="0"/>
            <a:t>Verbände</a:t>
          </a:r>
          <a:endParaRPr lang="en-US"/>
        </a:p>
      </dgm:t>
    </dgm:pt>
    <dgm:pt modelId="{1E01C5F4-4AEB-4014-8DF1-FBBEDD1C23F7}" type="parTrans" cxnId="{EF7C6DE3-537E-4A55-A657-5E4469253A7A}">
      <dgm:prSet/>
      <dgm:spPr/>
      <dgm:t>
        <a:bodyPr/>
        <a:lstStyle/>
        <a:p>
          <a:endParaRPr lang="en-US"/>
        </a:p>
      </dgm:t>
    </dgm:pt>
    <dgm:pt modelId="{0A3AB0EE-EDBF-44A1-86A1-3F5C0A1DB628}" type="sibTrans" cxnId="{EF7C6DE3-537E-4A55-A657-5E4469253A7A}">
      <dgm:prSet/>
      <dgm:spPr/>
      <dgm:t>
        <a:bodyPr/>
        <a:lstStyle/>
        <a:p>
          <a:endParaRPr lang="en-US"/>
        </a:p>
      </dgm:t>
    </dgm:pt>
    <dgm:pt modelId="{B3D506BE-1901-4BD6-94B4-89277D21CBBC}">
      <dgm:prSet/>
      <dgm:spPr/>
      <dgm:t>
        <a:bodyPr/>
        <a:lstStyle/>
        <a:p>
          <a:r>
            <a:rPr lang="de-DE" b="0" i="0" baseline="0"/>
            <a:t>Public Affairs Management und Lobbying</a:t>
          </a:r>
          <a:endParaRPr lang="en-US"/>
        </a:p>
      </dgm:t>
    </dgm:pt>
    <dgm:pt modelId="{FDB1AF05-6861-4E9B-929E-DBD463C8CABF}" type="parTrans" cxnId="{AA3974E5-8657-49F8-9A36-6C4C888C6169}">
      <dgm:prSet/>
      <dgm:spPr/>
      <dgm:t>
        <a:bodyPr/>
        <a:lstStyle/>
        <a:p>
          <a:endParaRPr lang="en-US"/>
        </a:p>
      </dgm:t>
    </dgm:pt>
    <dgm:pt modelId="{CE73992B-34C3-4180-ADCD-D69E7023D236}" type="sibTrans" cxnId="{AA3974E5-8657-49F8-9A36-6C4C888C6169}">
      <dgm:prSet/>
      <dgm:spPr/>
      <dgm:t>
        <a:bodyPr/>
        <a:lstStyle/>
        <a:p>
          <a:endParaRPr lang="en-US"/>
        </a:p>
      </dgm:t>
    </dgm:pt>
    <dgm:pt modelId="{FBCBA6B7-EC69-4FCC-A2F7-ECFF67346DF8}">
      <dgm:prSet/>
      <dgm:spPr/>
      <dgm:t>
        <a:bodyPr/>
        <a:lstStyle/>
        <a:p>
          <a:r>
            <a:rPr lang="de-DE" b="0" i="0" baseline="0"/>
            <a:t>Parteien und parteinahe Arbeitsplätze</a:t>
          </a:r>
          <a:endParaRPr lang="en-US"/>
        </a:p>
      </dgm:t>
    </dgm:pt>
    <dgm:pt modelId="{CBC8703B-9B03-4D13-8BF9-18A10B7B6900}" type="parTrans" cxnId="{5115C7E6-D7F2-4403-A8A4-E1A758DB8976}">
      <dgm:prSet/>
      <dgm:spPr/>
      <dgm:t>
        <a:bodyPr/>
        <a:lstStyle/>
        <a:p>
          <a:endParaRPr lang="en-US"/>
        </a:p>
      </dgm:t>
    </dgm:pt>
    <dgm:pt modelId="{768E13AC-C972-4B7D-BA89-65CEBA437BC9}" type="sibTrans" cxnId="{5115C7E6-D7F2-4403-A8A4-E1A758DB8976}">
      <dgm:prSet/>
      <dgm:spPr/>
      <dgm:t>
        <a:bodyPr/>
        <a:lstStyle/>
        <a:p>
          <a:endParaRPr lang="en-US"/>
        </a:p>
      </dgm:t>
    </dgm:pt>
    <dgm:pt modelId="{B8C0E00C-090E-4426-A8D0-978BEE4849AC}">
      <dgm:prSet/>
      <dgm:spPr/>
      <dgm:t>
        <a:bodyPr/>
        <a:lstStyle/>
        <a:p>
          <a:r>
            <a:rPr lang="de-DE" b="0" i="0" baseline="0"/>
            <a:t>Berufspolitik</a:t>
          </a:r>
          <a:endParaRPr lang="en-US"/>
        </a:p>
      </dgm:t>
    </dgm:pt>
    <dgm:pt modelId="{44AAFEF8-D118-4A7C-AF4E-BA583FC1E645}" type="parTrans" cxnId="{7E157A65-8E72-4413-A646-77C80AB275F5}">
      <dgm:prSet/>
      <dgm:spPr/>
      <dgm:t>
        <a:bodyPr/>
        <a:lstStyle/>
        <a:p>
          <a:endParaRPr lang="en-US"/>
        </a:p>
      </dgm:t>
    </dgm:pt>
    <dgm:pt modelId="{B1603432-FFDD-40C1-B1C6-860715F9ECBF}" type="sibTrans" cxnId="{7E157A65-8E72-4413-A646-77C80AB275F5}">
      <dgm:prSet/>
      <dgm:spPr/>
      <dgm:t>
        <a:bodyPr/>
        <a:lstStyle/>
        <a:p>
          <a:endParaRPr lang="en-US"/>
        </a:p>
      </dgm:t>
    </dgm:pt>
    <dgm:pt modelId="{33BD1160-A414-44C0-ACE3-3599A79F04CB}">
      <dgm:prSet/>
      <dgm:spPr/>
      <dgm:t>
        <a:bodyPr/>
        <a:lstStyle/>
        <a:p>
          <a:r>
            <a:rPr lang="de-DE" b="0" i="0" baseline="0"/>
            <a:t>Öffentliche Verwaltung</a:t>
          </a:r>
          <a:endParaRPr lang="en-US"/>
        </a:p>
      </dgm:t>
    </dgm:pt>
    <dgm:pt modelId="{677BAFD8-A037-4FED-BF47-E8F627472F82}" type="parTrans" cxnId="{9E8B47AA-D842-4DDA-8F86-176ACC66763B}">
      <dgm:prSet/>
      <dgm:spPr/>
      <dgm:t>
        <a:bodyPr/>
        <a:lstStyle/>
        <a:p>
          <a:endParaRPr lang="en-US"/>
        </a:p>
      </dgm:t>
    </dgm:pt>
    <dgm:pt modelId="{C221812A-6697-4E5B-A32B-C270862E060B}" type="sibTrans" cxnId="{9E8B47AA-D842-4DDA-8F86-176ACC66763B}">
      <dgm:prSet/>
      <dgm:spPr/>
      <dgm:t>
        <a:bodyPr/>
        <a:lstStyle/>
        <a:p>
          <a:endParaRPr lang="en-US"/>
        </a:p>
      </dgm:t>
    </dgm:pt>
    <dgm:pt modelId="{9F603BC6-264C-4383-B4E1-A203190586D4}">
      <dgm:prSet/>
      <dgm:spPr/>
      <dgm:t>
        <a:bodyPr/>
        <a:lstStyle/>
        <a:p>
          <a:r>
            <a:rPr lang="de-DE" b="0" i="0" baseline="0"/>
            <a:t>Internationale Organisationen</a:t>
          </a:r>
          <a:endParaRPr lang="en-US"/>
        </a:p>
      </dgm:t>
    </dgm:pt>
    <dgm:pt modelId="{788494A9-8A3A-4899-AB95-304A65193227}" type="parTrans" cxnId="{2B70F836-9800-4439-BD13-02DC1962FA8D}">
      <dgm:prSet/>
      <dgm:spPr/>
      <dgm:t>
        <a:bodyPr/>
        <a:lstStyle/>
        <a:p>
          <a:endParaRPr lang="en-US"/>
        </a:p>
      </dgm:t>
    </dgm:pt>
    <dgm:pt modelId="{5A561A22-2C31-495A-A1CC-ED06F4AA02BA}" type="sibTrans" cxnId="{2B70F836-9800-4439-BD13-02DC1962FA8D}">
      <dgm:prSet/>
      <dgm:spPr/>
      <dgm:t>
        <a:bodyPr/>
        <a:lstStyle/>
        <a:p>
          <a:endParaRPr lang="en-US"/>
        </a:p>
      </dgm:t>
    </dgm:pt>
    <dgm:pt modelId="{926E9DDC-DF8C-45D8-A3F8-DB9E609EDE63}">
      <dgm:prSet/>
      <dgm:spPr/>
      <dgm:t>
        <a:bodyPr/>
        <a:lstStyle/>
        <a:p>
          <a:r>
            <a:rPr lang="de-DE" b="0" i="0" baseline="0"/>
            <a:t>Freie Wirtschaft</a:t>
          </a:r>
          <a:endParaRPr lang="en-US"/>
        </a:p>
      </dgm:t>
    </dgm:pt>
    <dgm:pt modelId="{70819035-0D71-4B97-B083-006A5A4EE934}" type="parTrans" cxnId="{8D763749-205D-42C9-BF10-A278830CC0D2}">
      <dgm:prSet/>
      <dgm:spPr/>
      <dgm:t>
        <a:bodyPr/>
        <a:lstStyle/>
        <a:p>
          <a:endParaRPr lang="en-US"/>
        </a:p>
      </dgm:t>
    </dgm:pt>
    <dgm:pt modelId="{74F1EB0D-42C3-49CC-9216-F8E99E0DB6BB}" type="sibTrans" cxnId="{8D763749-205D-42C9-BF10-A278830CC0D2}">
      <dgm:prSet/>
      <dgm:spPr/>
      <dgm:t>
        <a:bodyPr/>
        <a:lstStyle/>
        <a:p>
          <a:endParaRPr lang="en-US"/>
        </a:p>
      </dgm:t>
    </dgm:pt>
    <dgm:pt modelId="{6E258D3D-EA53-488B-A75B-0867B8C3BA15}">
      <dgm:prSet/>
      <dgm:spPr/>
      <dgm:t>
        <a:bodyPr/>
        <a:lstStyle/>
        <a:p>
          <a:r>
            <a:rPr lang="de-DE" b="0" i="0" baseline="0"/>
            <a:t>Selbstständigkeit</a:t>
          </a:r>
          <a:endParaRPr lang="en-US"/>
        </a:p>
      </dgm:t>
    </dgm:pt>
    <dgm:pt modelId="{ABB87153-E9D5-4277-AC11-57038402145E}" type="parTrans" cxnId="{3C7A52BB-F7ED-49E8-B7C4-821A2E82B2FB}">
      <dgm:prSet/>
      <dgm:spPr/>
      <dgm:t>
        <a:bodyPr/>
        <a:lstStyle/>
        <a:p>
          <a:endParaRPr lang="en-US"/>
        </a:p>
      </dgm:t>
    </dgm:pt>
    <dgm:pt modelId="{453261FB-DCD7-423D-AF1A-73BCE152A17C}" type="sibTrans" cxnId="{3C7A52BB-F7ED-49E8-B7C4-821A2E82B2FB}">
      <dgm:prSet/>
      <dgm:spPr/>
      <dgm:t>
        <a:bodyPr/>
        <a:lstStyle/>
        <a:p>
          <a:endParaRPr lang="en-US"/>
        </a:p>
      </dgm:t>
    </dgm:pt>
    <dgm:pt modelId="{0E4E1DA0-9233-4F31-B411-F9E77214A3D5}">
      <dgm:prSet/>
      <dgm:spPr/>
      <dgm:t>
        <a:bodyPr/>
        <a:lstStyle/>
        <a:p>
          <a:r>
            <a:rPr lang="de-DE" b="0" i="0" baseline="0"/>
            <a:t>Universitäre und außeruniversitäre Forschung</a:t>
          </a:r>
          <a:endParaRPr lang="en-US"/>
        </a:p>
      </dgm:t>
    </dgm:pt>
    <dgm:pt modelId="{B7D76165-350E-4723-888D-6E17D152C44B}" type="parTrans" cxnId="{89F73CA6-AD4E-4BE1-9F38-0A04C580FA9B}">
      <dgm:prSet/>
      <dgm:spPr/>
      <dgm:t>
        <a:bodyPr/>
        <a:lstStyle/>
        <a:p>
          <a:endParaRPr lang="en-US"/>
        </a:p>
      </dgm:t>
    </dgm:pt>
    <dgm:pt modelId="{5C118552-EDE6-4AB6-B562-C1A356D783EC}" type="sibTrans" cxnId="{89F73CA6-AD4E-4BE1-9F38-0A04C580FA9B}">
      <dgm:prSet/>
      <dgm:spPr/>
      <dgm:t>
        <a:bodyPr/>
        <a:lstStyle/>
        <a:p>
          <a:endParaRPr lang="en-US"/>
        </a:p>
      </dgm:t>
    </dgm:pt>
    <dgm:pt modelId="{203EB8A0-6058-2949-B830-B1DA8E82E04E}" type="pres">
      <dgm:prSet presAssocID="{548A5525-6E74-488E-BDD8-83E2F88B7BB6}" presName="vert0" presStyleCnt="0">
        <dgm:presLayoutVars>
          <dgm:dir/>
          <dgm:animOne val="branch"/>
          <dgm:animLvl val="lvl"/>
        </dgm:presLayoutVars>
      </dgm:prSet>
      <dgm:spPr/>
    </dgm:pt>
    <dgm:pt modelId="{89286B0C-4657-3541-99DE-EC253B011E8D}" type="pres">
      <dgm:prSet presAssocID="{6A0B8509-85C1-45AA-BCA1-A4813484D82C}" presName="thickLine" presStyleLbl="alignNode1" presStyleIdx="0" presStyleCnt="9"/>
      <dgm:spPr>
        <a:ln>
          <a:solidFill>
            <a:srgbClr val="B1C802"/>
          </a:solidFill>
        </a:ln>
      </dgm:spPr>
    </dgm:pt>
    <dgm:pt modelId="{878793A7-3A08-EA43-8765-3223FC54A47A}" type="pres">
      <dgm:prSet presAssocID="{6A0B8509-85C1-45AA-BCA1-A4813484D82C}" presName="horz1" presStyleCnt="0"/>
      <dgm:spPr/>
    </dgm:pt>
    <dgm:pt modelId="{E990E79E-D3B7-2049-B7FE-9144671534E2}" type="pres">
      <dgm:prSet presAssocID="{6A0B8509-85C1-45AA-BCA1-A4813484D82C}" presName="tx1" presStyleLbl="revTx" presStyleIdx="0" presStyleCnt="9"/>
      <dgm:spPr/>
    </dgm:pt>
    <dgm:pt modelId="{4C42E37E-CEF4-4440-A83E-67FCE24700C9}" type="pres">
      <dgm:prSet presAssocID="{6A0B8509-85C1-45AA-BCA1-A4813484D82C}" presName="vert1" presStyleCnt="0"/>
      <dgm:spPr/>
    </dgm:pt>
    <dgm:pt modelId="{9FA1B363-D882-3E49-A24D-6E7BEEDF506D}" type="pres">
      <dgm:prSet presAssocID="{B3D506BE-1901-4BD6-94B4-89277D21CBBC}" presName="thickLine" presStyleLbl="alignNode1" presStyleIdx="1" presStyleCnt="9"/>
      <dgm:spPr>
        <a:ln>
          <a:solidFill>
            <a:srgbClr val="B1C802"/>
          </a:solidFill>
        </a:ln>
      </dgm:spPr>
    </dgm:pt>
    <dgm:pt modelId="{BC84DE22-2695-3445-A55A-0B6D94F107A5}" type="pres">
      <dgm:prSet presAssocID="{B3D506BE-1901-4BD6-94B4-89277D21CBBC}" presName="horz1" presStyleCnt="0"/>
      <dgm:spPr/>
    </dgm:pt>
    <dgm:pt modelId="{9C33DB67-6796-C64E-92B7-CE49381241F7}" type="pres">
      <dgm:prSet presAssocID="{B3D506BE-1901-4BD6-94B4-89277D21CBBC}" presName="tx1" presStyleLbl="revTx" presStyleIdx="1" presStyleCnt="9"/>
      <dgm:spPr/>
    </dgm:pt>
    <dgm:pt modelId="{16960981-DC1B-6042-BA60-161D7B83C945}" type="pres">
      <dgm:prSet presAssocID="{B3D506BE-1901-4BD6-94B4-89277D21CBBC}" presName="vert1" presStyleCnt="0"/>
      <dgm:spPr/>
    </dgm:pt>
    <dgm:pt modelId="{EFC6B2B4-EB1F-2441-B5D2-D3A190CFF994}" type="pres">
      <dgm:prSet presAssocID="{FBCBA6B7-EC69-4FCC-A2F7-ECFF67346DF8}" presName="thickLine" presStyleLbl="alignNode1" presStyleIdx="2" presStyleCnt="9"/>
      <dgm:spPr>
        <a:ln>
          <a:solidFill>
            <a:srgbClr val="B1C802"/>
          </a:solidFill>
        </a:ln>
      </dgm:spPr>
    </dgm:pt>
    <dgm:pt modelId="{AEEC6EF8-FAFD-8944-BEB1-82BA7CB66BF7}" type="pres">
      <dgm:prSet presAssocID="{FBCBA6B7-EC69-4FCC-A2F7-ECFF67346DF8}" presName="horz1" presStyleCnt="0"/>
      <dgm:spPr/>
    </dgm:pt>
    <dgm:pt modelId="{90CA922B-FCA0-CA4B-B13B-6E4DE7C63BAA}" type="pres">
      <dgm:prSet presAssocID="{FBCBA6B7-EC69-4FCC-A2F7-ECFF67346DF8}" presName="tx1" presStyleLbl="revTx" presStyleIdx="2" presStyleCnt="9"/>
      <dgm:spPr/>
    </dgm:pt>
    <dgm:pt modelId="{0AAC64F1-48F2-764B-9157-D4137CFA2EBC}" type="pres">
      <dgm:prSet presAssocID="{FBCBA6B7-EC69-4FCC-A2F7-ECFF67346DF8}" presName="vert1" presStyleCnt="0"/>
      <dgm:spPr/>
    </dgm:pt>
    <dgm:pt modelId="{BFC4C6F8-E9A3-AA4A-88EB-C0D11AFEBEF6}" type="pres">
      <dgm:prSet presAssocID="{B8C0E00C-090E-4426-A8D0-978BEE4849AC}" presName="thickLine" presStyleLbl="alignNode1" presStyleIdx="3" presStyleCnt="9"/>
      <dgm:spPr>
        <a:ln>
          <a:solidFill>
            <a:srgbClr val="B1C802"/>
          </a:solidFill>
        </a:ln>
      </dgm:spPr>
    </dgm:pt>
    <dgm:pt modelId="{4D9F69F0-4257-194B-A8DF-BBE43BE2B48D}" type="pres">
      <dgm:prSet presAssocID="{B8C0E00C-090E-4426-A8D0-978BEE4849AC}" presName="horz1" presStyleCnt="0"/>
      <dgm:spPr/>
    </dgm:pt>
    <dgm:pt modelId="{45D50906-EE13-C042-B7C3-F1954ED9D3E7}" type="pres">
      <dgm:prSet presAssocID="{B8C0E00C-090E-4426-A8D0-978BEE4849AC}" presName="tx1" presStyleLbl="revTx" presStyleIdx="3" presStyleCnt="9"/>
      <dgm:spPr/>
    </dgm:pt>
    <dgm:pt modelId="{3CB0087A-6DED-8340-A17D-47EF31FF2119}" type="pres">
      <dgm:prSet presAssocID="{B8C0E00C-090E-4426-A8D0-978BEE4849AC}" presName="vert1" presStyleCnt="0"/>
      <dgm:spPr/>
    </dgm:pt>
    <dgm:pt modelId="{88026114-7FED-104E-9C8F-EE0FE1E98B34}" type="pres">
      <dgm:prSet presAssocID="{33BD1160-A414-44C0-ACE3-3599A79F04CB}" presName="thickLine" presStyleLbl="alignNode1" presStyleIdx="4" presStyleCnt="9"/>
      <dgm:spPr>
        <a:ln>
          <a:solidFill>
            <a:srgbClr val="B1C802"/>
          </a:solidFill>
        </a:ln>
      </dgm:spPr>
    </dgm:pt>
    <dgm:pt modelId="{ADCC30EA-891D-074C-87DA-683CF312320F}" type="pres">
      <dgm:prSet presAssocID="{33BD1160-A414-44C0-ACE3-3599A79F04CB}" presName="horz1" presStyleCnt="0"/>
      <dgm:spPr/>
    </dgm:pt>
    <dgm:pt modelId="{19CA43BC-800C-834B-B974-628379C09C55}" type="pres">
      <dgm:prSet presAssocID="{33BD1160-A414-44C0-ACE3-3599A79F04CB}" presName="tx1" presStyleLbl="revTx" presStyleIdx="4" presStyleCnt="9"/>
      <dgm:spPr/>
    </dgm:pt>
    <dgm:pt modelId="{8687ACF7-F9CB-7443-8561-00476CC7AD39}" type="pres">
      <dgm:prSet presAssocID="{33BD1160-A414-44C0-ACE3-3599A79F04CB}" presName="vert1" presStyleCnt="0"/>
      <dgm:spPr/>
    </dgm:pt>
    <dgm:pt modelId="{68D9E728-CBED-694B-BBF1-CA1FD1CDD0ED}" type="pres">
      <dgm:prSet presAssocID="{9F603BC6-264C-4383-B4E1-A203190586D4}" presName="thickLine" presStyleLbl="alignNode1" presStyleIdx="5" presStyleCnt="9"/>
      <dgm:spPr>
        <a:ln>
          <a:solidFill>
            <a:srgbClr val="B1C802"/>
          </a:solidFill>
        </a:ln>
      </dgm:spPr>
    </dgm:pt>
    <dgm:pt modelId="{855DB8CA-7596-6444-86C9-269020ABB91F}" type="pres">
      <dgm:prSet presAssocID="{9F603BC6-264C-4383-B4E1-A203190586D4}" presName="horz1" presStyleCnt="0"/>
      <dgm:spPr/>
    </dgm:pt>
    <dgm:pt modelId="{0A9136B3-8271-F046-BA1E-DAE752E92D95}" type="pres">
      <dgm:prSet presAssocID="{9F603BC6-264C-4383-B4E1-A203190586D4}" presName="tx1" presStyleLbl="revTx" presStyleIdx="5" presStyleCnt="9"/>
      <dgm:spPr/>
    </dgm:pt>
    <dgm:pt modelId="{CD8B89FA-EA19-4441-80AA-E32A525B9B94}" type="pres">
      <dgm:prSet presAssocID="{9F603BC6-264C-4383-B4E1-A203190586D4}" presName="vert1" presStyleCnt="0"/>
      <dgm:spPr/>
    </dgm:pt>
    <dgm:pt modelId="{CEFF0B90-54E0-744F-AC0C-C04514C907F0}" type="pres">
      <dgm:prSet presAssocID="{926E9DDC-DF8C-45D8-A3F8-DB9E609EDE63}" presName="thickLine" presStyleLbl="alignNode1" presStyleIdx="6" presStyleCnt="9"/>
      <dgm:spPr>
        <a:ln>
          <a:solidFill>
            <a:srgbClr val="B1C802"/>
          </a:solidFill>
        </a:ln>
      </dgm:spPr>
    </dgm:pt>
    <dgm:pt modelId="{E165A415-045C-8445-9D40-5B15A8216263}" type="pres">
      <dgm:prSet presAssocID="{926E9DDC-DF8C-45D8-A3F8-DB9E609EDE63}" presName="horz1" presStyleCnt="0"/>
      <dgm:spPr/>
    </dgm:pt>
    <dgm:pt modelId="{F22CC727-E1F8-9546-9931-C6E156BB7557}" type="pres">
      <dgm:prSet presAssocID="{926E9DDC-DF8C-45D8-A3F8-DB9E609EDE63}" presName="tx1" presStyleLbl="revTx" presStyleIdx="6" presStyleCnt="9"/>
      <dgm:spPr/>
    </dgm:pt>
    <dgm:pt modelId="{6DDDF46E-C52D-6544-B2D2-5295842C8CCF}" type="pres">
      <dgm:prSet presAssocID="{926E9DDC-DF8C-45D8-A3F8-DB9E609EDE63}" presName="vert1" presStyleCnt="0"/>
      <dgm:spPr/>
    </dgm:pt>
    <dgm:pt modelId="{A0DB8EE2-7E6C-2840-9060-15BCAB2D9147}" type="pres">
      <dgm:prSet presAssocID="{6E258D3D-EA53-488B-A75B-0867B8C3BA15}" presName="thickLine" presStyleLbl="alignNode1" presStyleIdx="7" presStyleCnt="9"/>
      <dgm:spPr>
        <a:ln>
          <a:solidFill>
            <a:srgbClr val="B1C802"/>
          </a:solidFill>
        </a:ln>
      </dgm:spPr>
    </dgm:pt>
    <dgm:pt modelId="{A97BC112-0EA8-B840-B1AC-B45AC1633029}" type="pres">
      <dgm:prSet presAssocID="{6E258D3D-EA53-488B-A75B-0867B8C3BA15}" presName="horz1" presStyleCnt="0"/>
      <dgm:spPr/>
    </dgm:pt>
    <dgm:pt modelId="{0A8CE82E-42AF-3E4B-8AA5-EE107D4204ED}" type="pres">
      <dgm:prSet presAssocID="{6E258D3D-EA53-488B-A75B-0867B8C3BA15}" presName="tx1" presStyleLbl="revTx" presStyleIdx="7" presStyleCnt="9"/>
      <dgm:spPr/>
    </dgm:pt>
    <dgm:pt modelId="{4EF560A4-B0BF-4144-8136-0A7095B26D9F}" type="pres">
      <dgm:prSet presAssocID="{6E258D3D-EA53-488B-A75B-0867B8C3BA15}" presName="vert1" presStyleCnt="0"/>
      <dgm:spPr/>
    </dgm:pt>
    <dgm:pt modelId="{BA627AE5-F9C2-0B4E-89A9-038D8DC55433}" type="pres">
      <dgm:prSet presAssocID="{0E4E1DA0-9233-4F31-B411-F9E77214A3D5}" presName="thickLine" presStyleLbl="alignNode1" presStyleIdx="8" presStyleCnt="9"/>
      <dgm:spPr>
        <a:ln>
          <a:solidFill>
            <a:srgbClr val="B1C802"/>
          </a:solidFill>
        </a:ln>
      </dgm:spPr>
    </dgm:pt>
    <dgm:pt modelId="{019705A6-B1B2-FA4C-BFA1-6F86C3C30859}" type="pres">
      <dgm:prSet presAssocID="{0E4E1DA0-9233-4F31-B411-F9E77214A3D5}" presName="horz1" presStyleCnt="0"/>
      <dgm:spPr/>
    </dgm:pt>
    <dgm:pt modelId="{B7E619D6-97A3-2E44-9812-B7852F2EE03E}" type="pres">
      <dgm:prSet presAssocID="{0E4E1DA0-9233-4F31-B411-F9E77214A3D5}" presName="tx1" presStyleLbl="revTx" presStyleIdx="8" presStyleCnt="9"/>
      <dgm:spPr/>
    </dgm:pt>
    <dgm:pt modelId="{21D5B229-328E-A64B-B95F-66883736088C}" type="pres">
      <dgm:prSet presAssocID="{0E4E1DA0-9233-4F31-B411-F9E77214A3D5}" presName="vert1" presStyleCnt="0"/>
      <dgm:spPr/>
    </dgm:pt>
  </dgm:ptLst>
  <dgm:cxnLst>
    <dgm:cxn modelId="{9576F902-6E86-8A42-89E4-383587F8A404}" type="presOf" srcId="{B8C0E00C-090E-4426-A8D0-978BEE4849AC}" destId="{45D50906-EE13-C042-B7C3-F1954ED9D3E7}" srcOrd="0" destOrd="0" presId="urn:microsoft.com/office/officeart/2008/layout/LinedList"/>
    <dgm:cxn modelId="{3686E814-161F-5745-A446-4EB82EECA0D9}" type="presOf" srcId="{FBCBA6B7-EC69-4FCC-A2F7-ECFF67346DF8}" destId="{90CA922B-FCA0-CA4B-B13B-6E4DE7C63BAA}" srcOrd="0" destOrd="0" presId="urn:microsoft.com/office/officeart/2008/layout/LinedList"/>
    <dgm:cxn modelId="{17842F1D-55C2-CA4B-86D0-89A426B5597B}" type="presOf" srcId="{548A5525-6E74-488E-BDD8-83E2F88B7BB6}" destId="{203EB8A0-6058-2949-B830-B1DA8E82E04E}" srcOrd="0" destOrd="0" presId="urn:microsoft.com/office/officeart/2008/layout/LinedList"/>
    <dgm:cxn modelId="{B599521F-0876-FB40-B186-5CC049ED2693}" type="presOf" srcId="{6E258D3D-EA53-488B-A75B-0867B8C3BA15}" destId="{0A8CE82E-42AF-3E4B-8AA5-EE107D4204ED}" srcOrd="0" destOrd="0" presId="urn:microsoft.com/office/officeart/2008/layout/LinedList"/>
    <dgm:cxn modelId="{E8D84028-2ACB-C448-A6F3-136EEE606F97}" type="presOf" srcId="{B3D506BE-1901-4BD6-94B4-89277D21CBBC}" destId="{9C33DB67-6796-C64E-92B7-CE49381241F7}" srcOrd="0" destOrd="0" presId="urn:microsoft.com/office/officeart/2008/layout/LinedList"/>
    <dgm:cxn modelId="{2B70F836-9800-4439-BD13-02DC1962FA8D}" srcId="{548A5525-6E74-488E-BDD8-83E2F88B7BB6}" destId="{9F603BC6-264C-4383-B4E1-A203190586D4}" srcOrd="5" destOrd="0" parTransId="{788494A9-8A3A-4899-AB95-304A65193227}" sibTransId="{5A561A22-2C31-495A-A1CC-ED06F4AA02BA}"/>
    <dgm:cxn modelId="{00021543-58A1-194F-9929-62E35485AB5D}" type="presOf" srcId="{6A0B8509-85C1-45AA-BCA1-A4813484D82C}" destId="{E990E79E-D3B7-2049-B7FE-9144671534E2}" srcOrd="0" destOrd="0" presId="urn:microsoft.com/office/officeart/2008/layout/LinedList"/>
    <dgm:cxn modelId="{7E157A65-8E72-4413-A646-77C80AB275F5}" srcId="{548A5525-6E74-488E-BDD8-83E2F88B7BB6}" destId="{B8C0E00C-090E-4426-A8D0-978BEE4849AC}" srcOrd="3" destOrd="0" parTransId="{44AAFEF8-D118-4A7C-AF4E-BA583FC1E645}" sibTransId="{B1603432-FFDD-40C1-B1C6-860715F9ECBF}"/>
    <dgm:cxn modelId="{8D763749-205D-42C9-BF10-A278830CC0D2}" srcId="{548A5525-6E74-488E-BDD8-83E2F88B7BB6}" destId="{926E9DDC-DF8C-45D8-A3F8-DB9E609EDE63}" srcOrd="6" destOrd="0" parTransId="{70819035-0D71-4B97-B083-006A5A4EE934}" sibTransId="{74F1EB0D-42C3-49CC-9216-F8E99E0DB6BB}"/>
    <dgm:cxn modelId="{1BC78454-E6D5-E342-8FC3-1807C5B33925}" type="presOf" srcId="{0E4E1DA0-9233-4F31-B411-F9E77214A3D5}" destId="{B7E619D6-97A3-2E44-9812-B7852F2EE03E}" srcOrd="0" destOrd="0" presId="urn:microsoft.com/office/officeart/2008/layout/LinedList"/>
    <dgm:cxn modelId="{89F73CA6-AD4E-4BE1-9F38-0A04C580FA9B}" srcId="{548A5525-6E74-488E-BDD8-83E2F88B7BB6}" destId="{0E4E1DA0-9233-4F31-B411-F9E77214A3D5}" srcOrd="8" destOrd="0" parTransId="{B7D76165-350E-4723-888D-6E17D152C44B}" sibTransId="{5C118552-EDE6-4AB6-B562-C1A356D783EC}"/>
    <dgm:cxn modelId="{9E8B47AA-D842-4DDA-8F86-176ACC66763B}" srcId="{548A5525-6E74-488E-BDD8-83E2F88B7BB6}" destId="{33BD1160-A414-44C0-ACE3-3599A79F04CB}" srcOrd="4" destOrd="0" parTransId="{677BAFD8-A037-4FED-BF47-E8F627472F82}" sibTransId="{C221812A-6697-4E5B-A32B-C270862E060B}"/>
    <dgm:cxn modelId="{2AF2DFBA-F34D-E748-AA1D-89BF796120F9}" type="presOf" srcId="{33BD1160-A414-44C0-ACE3-3599A79F04CB}" destId="{19CA43BC-800C-834B-B974-628379C09C55}" srcOrd="0" destOrd="0" presId="urn:microsoft.com/office/officeart/2008/layout/LinedList"/>
    <dgm:cxn modelId="{3C7A52BB-F7ED-49E8-B7C4-821A2E82B2FB}" srcId="{548A5525-6E74-488E-BDD8-83E2F88B7BB6}" destId="{6E258D3D-EA53-488B-A75B-0867B8C3BA15}" srcOrd="7" destOrd="0" parTransId="{ABB87153-E9D5-4277-AC11-57038402145E}" sibTransId="{453261FB-DCD7-423D-AF1A-73BCE152A17C}"/>
    <dgm:cxn modelId="{358987D7-4561-D24E-989F-6297785D42A3}" type="presOf" srcId="{926E9DDC-DF8C-45D8-A3F8-DB9E609EDE63}" destId="{F22CC727-E1F8-9546-9931-C6E156BB7557}" srcOrd="0" destOrd="0" presId="urn:microsoft.com/office/officeart/2008/layout/LinedList"/>
    <dgm:cxn modelId="{EF7C6DE3-537E-4A55-A657-5E4469253A7A}" srcId="{548A5525-6E74-488E-BDD8-83E2F88B7BB6}" destId="{6A0B8509-85C1-45AA-BCA1-A4813484D82C}" srcOrd="0" destOrd="0" parTransId="{1E01C5F4-4AEB-4014-8DF1-FBBEDD1C23F7}" sibTransId="{0A3AB0EE-EDBF-44A1-86A1-3F5C0A1DB628}"/>
    <dgm:cxn modelId="{AA3974E5-8657-49F8-9A36-6C4C888C6169}" srcId="{548A5525-6E74-488E-BDD8-83E2F88B7BB6}" destId="{B3D506BE-1901-4BD6-94B4-89277D21CBBC}" srcOrd="1" destOrd="0" parTransId="{FDB1AF05-6861-4E9B-929E-DBD463C8CABF}" sibTransId="{CE73992B-34C3-4180-ADCD-D69E7023D236}"/>
    <dgm:cxn modelId="{5115C7E6-D7F2-4403-A8A4-E1A758DB8976}" srcId="{548A5525-6E74-488E-BDD8-83E2F88B7BB6}" destId="{FBCBA6B7-EC69-4FCC-A2F7-ECFF67346DF8}" srcOrd="2" destOrd="0" parTransId="{CBC8703B-9B03-4D13-8BF9-18A10B7B6900}" sibTransId="{768E13AC-C972-4B7D-BA89-65CEBA437BC9}"/>
    <dgm:cxn modelId="{B47015EC-2980-9947-920A-F135BF7292CF}" type="presOf" srcId="{9F603BC6-264C-4383-B4E1-A203190586D4}" destId="{0A9136B3-8271-F046-BA1E-DAE752E92D95}" srcOrd="0" destOrd="0" presId="urn:microsoft.com/office/officeart/2008/layout/LinedList"/>
    <dgm:cxn modelId="{3AA8F2C7-0DAE-344D-8975-34EBAEBE13ED}" type="presParOf" srcId="{203EB8A0-6058-2949-B830-B1DA8E82E04E}" destId="{89286B0C-4657-3541-99DE-EC253B011E8D}" srcOrd="0" destOrd="0" presId="urn:microsoft.com/office/officeart/2008/layout/LinedList"/>
    <dgm:cxn modelId="{F7180958-4A0D-594D-9D1D-8AEAA6A3CFD0}" type="presParOf" srcId="{203EB8A0-6058-2949-B830-B1DA8E82E04E}" destId="{878793A7-3A08-EA43-8765-3223FC54A47A}" srcOrd="1" destOrd="0" presId="urn:microsoft.com/office/officeart/2008/layout/LinedList"/>
    <dgm:cxn modelId="{8F9D85E2-1129-6C41-BD60-43E632807D2D}" type="presParOf" srcId="{878793A7-3A08-EA43-8765-3223FC54A47A}" destId="{E990E79E-D3B7-2049-B7FE-9144671534E2}" srcOrd="0" destOrd="0" presId="urn:microsoft.com/office/officeart/2008/layout/LinedList"/>
    <dgm:cxn modelId="{44430B6A-8F79-904F-AC87-83801B68DD35}" type="presParOf" srcId="{878793A7-3A08-EA43-8765-3223FC54A47A}" destId="{4C42E37E-CEF4-4440-A83E-67FCE24700C9}" srcOrd="1" destOrd="0" presId="urn:microsoft.com/office/officeart/2008/layout/LinedList"/>
    <dgm:cxn modelId="{6006A177-5B10-514D-979E-52D81B5B9770}" type="presParOf" srcId="{203EB8A0-6058-2949-B830-B1DA8E82E04E}" destId="{9FA1B363-D882-3E49-A24D-6E7BEEDF506D}" srcOrd="2" destOrd="0" presId="urn:microsoft.com/office/officeart/2008/layout/LinedList"/>
    <dgm:cxn modelId="{35CA03CF-315B-A24C-9F2A-44C2D1D7246A}" type="presParOf" srcId="{203EB8A0-6058-2949-B830-B1DA8E82E04E}" destId="{BC84DE22-2695-3445-A55A-0B6D94F107A5}" srcOrd="3" destOrd="0" presId="urn:microsoft.com/office/officeart/2008/layout/LinedList"/>
    <dgm:cxn modelId="{610ADDD8-07E4-DA46-91E2-D4E3A90290FF}" type="presParOf" srcId="{BC84DE22-2695-3445-A55A-0B6D94F107A5}" destId="{9C33DB67-6796-C64E-92B7-CE49381241F7}" srcOrd="0" destOrd="0" presId="urn:microsoft.com/office/officeart/2008/layout/LinedList"/>
    <dgm:cxn modelId="{8320D0FE-3B49-184D-9E34-B198AA7EC677}" type="presParOf" srcId="{BC84DE22-2695-3445-A55A-0B6D94F107A5}" destId="{16960981-DC1B-6042-BA60-161D7B83C945}" srcOrd="1" destOrd="0" presId="urn:microsoft.com/office/officeart/2008/layout/LinedList"/>
    <dgm:cxn modelId="{261DBA45-AD9F-D244-ADFC-BCC9FBA21CE4}" type="presParOf" srcId="{203EB8A0-6058-2949-B830-B1DA8E82E04E}" destId="{EFC6B2B4-EB1F-2441-B5D2-D3A190CFF994}" srcOrd="4" destOrd="0" presId="urn:microsoft.com/office/officeart/2008/layout/LinedList"/>
    <dgm:cxn modelId="{1BBC3F1D-7F74-F44B-BC6D-523F904EA188}" type="presParOf" srcId="{203EB8A0-6058-2949-B830-B1DA8E82E04E}" destId="{AEEC6EF8-FAFD-8944-BEB1-82BA7CB66BF7}" srcOrd="5" destOrd="0" presId="urn:microsoft.com/office/officeart/2008/layout/LinedList"/>
    <dgm:cxn modelId="{7FB32796-805B-DE4F-B146-62F591F98E9D}" type="presParOf" srcId="{AEEC6EF8-FAFD-8944-BEB1-82BA7CB66BF7}" destId="{90CA922B-FCA0-CA4B-B13B-6E4DE7C63BAA}" srcOrd="0" destOrd="0" presId="urn:microsoft.com/office/officeart/2008/layout/LinedList"/>
    <dgm:cxn modelId="{43447303-2018-784C-A08A-380813961EC1}" type="presParOf" srcId="{AEEC6EF8-FAFD-8944-BEB1-82BA7CB66BF7}" destId="{0AAC64F1-48F2-764B-9157-D4137CFA2EBC}" srcOrd="1" destOrd="0" presId="urn:microsoft.com/office/officeart/2008/layout/LinedList"/>
    <dgm:cxn modelId="{AEFE008E-8D77-CD45-97FE-6B72488551D6}" type="presParOf" srcId="{203EB8A0-6058-2949-B830-B1DA8E82E04E}" destId="{BFC4C6F8-E9A3-AA4A-88EB-C0D11AFEBEF6}" srcOrd="6" destOrd="0" presId="urn:microsoft.com/office/officeart/2008/layout/LinedList"/>
    <dgm:cxn modelId="{8B270A79-3F66-3A4E-AE3E-CAEC8EA88AB1}" type="presParOf" srcId="{203EB8A0-6058-2949-B830-B1DA8E82E04E}" destId="{4D9F69F0-4257-194B-A8DF-BBE43BE2B48D}" srcOrd="7" destOrd="0" presId="urn:microsoft.com/office/officeart/2008/layout/LinedList"/>
    <dgm:cxn modelId="{B615FDBB-09CC-3643-86B3-93AA903579BF}" type="presParOf" srcId="{4D9F69F0-4257-194B-A8DF-BBE43BE2B48D}" destId="{45D50906-EE13-C042-B7C3-F1954ED9D3E7}" srcOrd="0" destOrd="0" presId="urn:microsoft.com/office/officeart/2008/layout/LinedList"/>
    <dgm:cxn modelId="{B5E0D823-0AFC-2B41-AA66-10AD3241CA22}" type="presParOf" srcId="{4D9F69F0-4257-194B-A8DF-BBE43BE2B48D}" destId="{3CB0087A-6DED-8340-A17D-47EF31FF2119}" srcOrd="1" destOrd="0" presId="urn:microsoft.com/office/officeart/2008/layout/LinedList"/>
    <dgm:cxn modelId="{EF409451-3D18-6941-A212-1342392C6ACB}" type="presParOf" srcId="{203EB8A0-6058-2949-B830-B1DA8E82E04E}" destId="{88026114-7FED-104E-9C8F-EE0FE1E98B34}" srcOrd="8" destOrd="0" presId="urn:microsoft.com/office/officeart/2008/layout/LinedList"/>
    <dgm:cxn modelId="{90A120A4-2EFA-9D4B-B804-8C90A9D52AF7}" type="presParOf" srcId="{203EB8A0-6058-2949-B830-B1DA8E82E04E}" destId="{ADCC30EA-891D-074C-87DA-683CF312320F}" srcOrd="9" destOrd="0" presId="urn:microsoft.com/office/officeart/2008/layout/LinedList"/>
    <dgm:cxn modelId="{F58BC40A-A813-E041-AD33-961C4E0CDCB5}" type="presParOf" srcId="{ADCC30EA-891D-074C-87DA-683CF312320F}" destId="{19CA43BC-800C-834B-B974-628379C09C55}" srcOrd="0" destOrd="0" presId="urn:microsoft.com/office/officeart/2008/layout/LinedList"/>
    <dgm:cxn modelId="{BAC9B758-A387-614D-ABEE-321434331A89}" type="presParOf" srcId="{ADCC30EA-891D-074C-87DA-683CF312320F}" destId="{8687ACF7-F9CB-7443-8561-00476CC7AD39}" srcOrd="1" destOrd="0" presId="urn:microsoft.com/office/officeart/2008/layout/LinedList"/>
    <dgm:cxn modelId="{5029CA4A-4F30-3344-B2E6-A860ADE25E28}" type="presParOf" srcId="{203EB8A0-6058-2949-B830-B1DA8E82E04E}" destId="{68D9E728-CBED-694B-BBF1-CA1FD1CDD0ED}" srcOrd="10" destOrd="0" presId="urn:microsoft.com/office/officeart/2008/layout/LinedList"/>
    <dgm:cxn modelId="{E1D4CC66-6DE1-3845-AB48-1E205E9AC140}" type="presParOf" srcId="{203EB8A0-6058-2949-B830-B1DA8E82E04E}" destId="{855DB8CA-7596-6444-86C9-269020ABB91F}" srcOrd="11" destOrd="0" presId="urn:microsoft.com/office/officeart/2008/layout/LinedList"/>
    <dgm:cxn modelId="{EBE753AE-C5B0-CB4F-9DF6-A8E77E2224BD}" type="presParOf" srcId="{855DB8CA-7596-6444-86C9-269020ABB91F}" destId="{0A9136B3-8271-F046-BA1E-DAE752E92D95}" srcOrd="0" destOrd="0" presId="urn:microsoft.com/office/officeart/2008/layout/LinedList"/>
    <dgm:cxn modelId="{5EB15234-00D5-BD45-82F8-EF92FB95BC13}" type="presParOf" srcId="{855DB8CA-7596-6444-86C9-269020ABB91F}" destId="{CD8B89FA-EA19-4441-80AA-E32A525B9B94}" srcOrd="1" destOrd="0" presId="urn:microsoft.com/office/officeart/2008/layout/LinedList"/>
    <dgm:cxn modelId="{B76CF3D1-B35B-B141-83D8-230ECA21BDDF}" type="presParOf" srcId="{203EB8A0-6058-2949-B830-B1DA8E82E04E}" destId="{CEFF0B90-54E0-744F-AC0C-C04514C907F0}" srcOrd="12" destOrd="0" presId="urn:microsoft.com/office/officeart/2008/layout/LinedList"/>
    <dgm:cxn modelId="{1A8590F7-F179-7449-ACBC-F2741BEF4EA7}" type="presParOf" srcId="{203EB8A0-6058-2949-B830-B1DA8E82E04E}" destId="{E165A415-045C-8445-9D40-5B15A8216263}" srcOrd="13" destOrd="0" presId="urn:microsoft.com/office/officeart/2008/layout/LinedList"/>
    <dgm:cxn modelId="{247CAF1C-50A7-CA4A-9570-941CDCA49A09}" type="presParOf" srcId="{E165A415-045C-8445-9D40-5B15A8216263}" destId="{F22CC727-E1F8-9546-9931-C6E156BB7557}" srcOrd="0" destOrd="0" presId="urn:microsoft.com/office/officeart/2008/layout/LinedList"/>
    <dgm:cxn modelId="{00F340FD-4C62-DB49-94F4-4878F9AA9859}" type="presParOf" srcId="{E165A415-045C-8445-9D40-5B15A8216263}" destId="{6DDDF46E-C52D-6544-B2D2-5295842C8CCF}" srcOrd="1" destOrd="0" presId="urn:microsoft.com/office/officeart/2008/layout/LinedList"/>
    <dgm:cxn modelId="{A62CAD83-572B-4649-BC83-B240A9D7FFC2}" type="presParOf" srcId="{203EB8A0-6058-2949-B830-B1DA8E82E04E}" destId="{A0DB8EE2-7E6C-2840-9060-15BCAB2D9147}" srcOrd="14" destOrd="0" presId="urn:microsoft.com/office/officeart/2008/layout/LinedList"/>
    <dgm:cxn modelId="{47CC90D7-666F-A941-920F-79029CA4D039}" type="presParOf" srcId="{203EB8A0-6058-2949-B830-B1DA8E82E04E}" destId="{A97BC112-0EA8-B840-B1AC-B45AC1633029}" srcOrd="15" destOrd="0" presId="urn:microsoft.com/office/officeart/2008/layout/LinedList"/>
    <dgm:cxn modelId="{16FD2C4B-5D46-FF40-BAAF-5F0E870E66AD}" type="presParOf" srcId="{A97BC112-0EA8-B840-B1AC-B45AC1633029}" destId="{0A8CE82E-42AF-3E4B-8AA5-EE107D4204ED}" srcOrd="0" destOrd="0" presId="urn:microsoft.com/office/officeart/2008/layout/LinedList"/>
    <dgm:cxn modelId="{CD8F5A00-2CEF-A44B-8DBD-FE9062231BCD}" type="presParOf" srcId="{A97BC112-0EA8-B840-B1AC-B45AC1633029}" destId="{4EF560A4-B0BF-4144-8136-0A7095B26D9F}" srcOrd="1" destOrd="0" presId="urn:microsoft.com/office/officeart/2008/layout/LinedList"/>
    <dgm:cxn modelId="{3B3C3532-8209-9043-8A66-AFC1DECE62CD}" type="presParOf" srcId="{203EB8A0-6058-2949-B830-B1DA8E82E04E}" destId="{BA627AE5-F9C2-0B4E-89A9-038D8DC55433}" srcOrd="16" destOrd="0" presId="urn:microsoft.com/office/officeart/2008/layout/LinedList"/>
    <dgm:cxn modelId="{48301534-0529-E44B-9983-62C15D4D7C81}" type="presParOf" srcId="{203EB8A0-6058-2949-B830-B1DA8E82E04E}" destId="{019705A6-B1B2-FA4C-BFA1-6F86C3C30859}" srcOrd="17" destOrd="0" presId="urn:microsoft.com/office/officeart/2008/layout/LinedList"/>
    <dgm:cxn modelId="{15181498-379F-9641-8886-D9BB5DF0A340}" type="presParOf" srcId="{019705A6-B1B2-FA4C-BFA1-6F86C3C30859}" destId="{B7E619D6-97A3-2E44-9812-B7852F2EE03E}" srcOrd="0" destOrd="0" presId="urn:microsoft.com/office/officeart/2008/layout/LinedList"/>
    <dgm:cxn modelId="{40A1F394-AB69-4540-AA83-635F0049F70F}" type="presParOf" srcId="{019705A6-B1B2-FA4C-BFA1-6F86C3C30859}" destId="{21D5B229-328E-A64B-B95F-6688373608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4E118C-FECC-4FBB-9E9A-44EA021D063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FAA398-D1BB-4BAF-8116-3429B86C4428}">
      <dgm:prSet/>
      <dgm:spPr/>
      <dgm:t>
        <a:bodyPr/>
        <a:lstStyle/>
        <a:p>
          <a:r>
            <a:rPr lang="de-DE" b="0" i="0" baseline="0"/>
            <a:t>Zwei-Fach-Bachelor Politikwissenschaft (fachwissenschaftliche und lehramtsqualifizierende Variante)</a:t>
          </a:r>
          <a:endParaRPr lang="en-US"/>
        </a:p>
      </dgm:t>
    </dgm:pt>
    <dgm:pt modelId="{7B83EEEB-7C69-41A7-9E89-E432DFF01B16}" type="parTrans" cxnId="{49C52EFA-47D1-4E2E-9473-31E39645CA0C}">
      <dgm:prSet/>
      <dgm:spPr/>
      <dgm:t>
        <a:bodyPr/>
        <a:lstStyle/>
        <a:p>
          <a:endParaRPr lang="en-US"/>
        </a:p>
      </dgm:t>
    </dgm:pt>
    <dgm:pt modelId="{0327C4F2-4804-4C5A-B939-82FD27731DED}" type="sibTrans" cxnId="{49C52EFA-47D1-4E2E-9473-31E39645CA0C}">
      <dgm:prSet/>
      <dgm:spPr/>
      <dgm:t>
        <a:bodyPr/>
        <a:lstStyle/>
        <a:p>
          <a:endParaRPr lang="en-US"/>
        </a:p>
      </dgm:t>
    </dgm:pt>
    <dgm:pt modelId="{32FC648E-4AE7-4E54-99BA-6A5D39C98CB6}">
      <dgm:prSet/>
      <dgm:spPr/>
      <dgm:t>
        <a:bodyPr/>
        <a:lstStyle/>
        <a:p>
          <a:r>
            <a:rPr lang="de-DE" b="0" i="0" baseline="0"/>
            <a:t>Politik und Recht</a:t>
          </a:r>
          <a:endParaRPr lang="en-US"/>
        </a:p>
      </dgm:t>
    </dgm:pt>
    <dgm:pt modelId="{691C4C43-5804-40D7-B814-A4AEFF092EE4}" type="parTrans" cxnId="{D6E248EE-9259-4261-8851-30AAAA15E4E2}">
      <dgm:prSet/>
      <dgm:spPr/>
      <dgm:t>
        <a:bodyPr/>
        <a:lstStyle/>
        <a:p>
          <a:endParaRPr lang="en-US"/>
        </a:p>
      </dgm:t>
    </dgm:pt>
    <dgm:pt modelId="{FBB929F0-CEEB-4F9F-A0EB-774560755689}" type="sibTrans" cxnId="{D6E248EE-9259-4261-8851-30AAAA15E4E2}">
      <dgm:prSet/>
      <dgm:spPr/>
      <dgm:t>
        <a:bodyPr/>
        <a:lstStyle/>
        <a:p>
          <a:endParaRPr lang="en-US"/>
        </a:p>
      </dgm:t>
    </dgm:pt>
    <dgm:pt modelId="{30A58ED0-6B61-44EC-AFB6-92A136A07346}">
      <dgm:prSet/>
      <dgm:spPr/>
      <dgm:t>
        <a:bodyPr/>
        <a:lstStyle/>
        <a:p>
          <a:r>
            <a:rPr lang="de-DE" b="0" i="0" baseline="0"/>
            <a:t>Politik und Wirtschaft</a:t>
          </a:r>
          <a:endParaRPr lang="en-US"/>
        </a:p>
      </dgm:t>
    </dgm:pt>
    <dgm:pt modelId="{0BE83A62-3022-4310-AC0B-73E61957B666}" type="parTrans" cxnId="{9857A7C5-80C0-4A4F-A16F-C467B4BD66B9}">
      <dgm:prSet/>
      <dgm:spPr/>
      <dgm:t>
        <a:bodyPr/>
        <a:lstStyle/>
        <a:p>
          <a:endParaRPr lang="en-US"/>
        </a:p>
      </dgm:t>
    </dgm:pt>
    <dgm:pt modelId="{00262260-E592-4524-91A6-7C3BE8C05E55}" type="sibTrans" cxnId="{9857A7C5-80C0-4A4F-A16F-C467B4BD66B9}">
      <dgm:prSet/>
      <dgm:spPr/>
      <dgm:t>
        <a:bodyPr/>
        <a:lstStyle/>
        <a:p>
          <a:endParaRPr lang="en-US"/>
        </a:p>
      </dgm:t>
    </dgm:pt>
    <dgm:pt modelId="{4DCAFCF9-17C2-4270-8858-9A59011225D2}">
      <dgm:prSet/>
      <dgm:spPr/>
      <dgm:t>
        <a:bodyPr/>
        <a:lstStyle/>
        <a:p>
          <a:r>
            <a:rPr lang="de-DE" b="0" i="0" baseline="0" dirty="0"/>
            <a:t>Public </a:t>
          </a:r>
          <a:r>
            <a:rPr lang="de-DE" b="0" i="0" baseline="0" dirty="0" err="1"/>
            <a:t>Governance</a:t>
          </a:r>
          <a:r>
            <a:rPr lang="de-DE" b="0" i="0" baseline="0" dirty="0"/>
            <a:t> </a:t>
          </a:r>
          <a:r>
            <a:rPr lang="de-DE" b="0" i="0" baseline="0" dirty="0" err="1"/>
            <a:t>across</a:t>
          </a:r>
          <a:r>
            <a:rPr lang="de-DE" b="0" i="0" baseline="0" dirty="0"/>
            <a:t> Borders</a:t>
          </a:r>
          <a:endParaRPr lang="en-US" dirty="0"/>
        </a:p>
      </dgm:t>
    </dgm:pt>
    <dgm:pt modelId="{7405ADA2-C64B-4021-BF9B-1782BC87EB94}" type="parTrans" cxnId="{5AE6E7F1-EEE7-44C5-80AC-27A27A55E09F}">
      <dgm:prSet/>
      <dgm:spPr/>
      <dgm:t>
        <a:bodyPr/>
        <a:lstStyle/>
        <a:p>
          <a:endParaRPr lang="en-US"/>
        </a:p>
      </dgm:t>
    </dgm:pt>
    <dgm:pt modelId="{7CA94B02-B230-4038-8717-D4A2DC76172F}" type="sibTrans" cxnId="{5AE6E7F1-EEE7-44C5-80AC-27A27A55E09F}">
      <dgm:prSet/>
      <dgm:spPr/>
      <dgm:t>
        <a:bodyPr/>
        <a:lstStyle/>
        <a:p>
          <a:endParaRPr lang="en-US"/>
        </a:p>
      </dgm:t>
    </dgm:pt>
    <dgm:pt modelId="{3DAA928C-1BA1-4076-952C-031FD9C8D788}">
      <dgm:prSet/>
      <dgm:spPr/>
      <dgm:t>
        <a:bodyPr/>
        <a:lstStyle/>
        <a:p>
          <a:r>
            <a:rPr lang="de-DE" b="0" i="0" baseline="0"/>
            <a:t>Internationale und Europäische Governance</a:t>
          </a:r>
          <a:endParaRPr lang="en-US"/>
        </a:p>
      </dgm:t>
    </dgm:pt>
    <dgm:pt modelId="{3317D086-B1B4-41F6-B2F6-BFEAD89127C9}" type="parTrans" cxnId="{C488385D-4AF0-473D-8A42-943717D43CEE}">
      <dgm:prSet/>
      <dgm:spPr/>
      <dgm:t>
        <a:bodyPr/>
        <a:lstStyle/>
        <a:p>
          <a:endParaRPr lang="en-US"/>
        </a:p>
      </dgm:t>
    </dgm:pt>
    <dgm:pt modelId="{0CB8EC6D-FC1A-4DA5-AF00-5B61B4888416}" type="sibTrans" cxnId="{C488385D-4AF0-473D-8A42-943717D43CEE}">
      <dgm:prSet/>
      <dgm:spPr/>
      <dgm:t>
        <a:bodyPr/>
        <a:lstStyle/>
        <a:p>
          <a:endParaRPr lang="en-US"/>
        </a:p>
      </dgm:t>
    </dgm:pt>
    <dgm:pt modelId="{A61294BB-A4D3-45C3-ACC3-79D995502FAE}" type="pres">
      <dgm:prSet presAssocID="{684E118C-FECC-4FBB-9E9A-44EA021D063E}" presName="root" presStyleCnt="0">
        <dgm:presLayoutVars>
          <dgm:dir/>
          <dgm:resizeHandles val="exact"/>
        </dgm:presLayoutVars>
      </dgm:prSet>
      <dgm:spPr/>
    </dgm:pt>
    <dgm:pt modelId="{5BF3AAC4-420E-4C26-9307-91FF92097B7B}" type="pres">
      <dgm:prSet presAssocID="{53FAA398-D1BB-4BAF-8116-3429B86C4428}" presName="compNode" presStyleCnt="0"/>
      <dgm:spPr/>
    </dgm:pt>
    <dgm:pt modelId="{CF9E6FE1-376E-4B26-8417-08630F43F918}" type="pres">
      <dgm:prSet presAssocID="{53FAA398-D1BB-4BAF-8116-3429B86C4428}" presName="bgRect" presStyleLbl="bgShp" presStyleIdx="0" presStyleCnt="5"/>
      <dgm:spPr>
        <a:solidFill>
          <a:srgbClr val="B1C802"/>
        </a:solidFill>
      </dgm:spPr>
    </dgm:pt>
    <dgm:pt modelId="{BB4AE173-ADC1-4FBB-92D1-69A40FABB31C}" type="pres">
      <dgm:prSet presAssocID="{53FAA398-D1BB-4BAF-8116-3429B86C4428}" presName="iconRect" presStyleLbl="node1" presStyleIdx="0" presStyleCnt="5"/>
      <dgm:spPr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3BD2488-6FEE-42B8-B157-52FC1037FC59}" type="pres">
      <dgm:prSet presAssocID="{53FAA398-D1BB-4BAF-8116-3429B86C4428}" presName="spaceRect" presStyleCnt="0"/>
      <dgm:spPr/>
    </dgm:pt>
    <dgm:pt modelId="{8036EBBB-65C5-4B64-935A-EFC918DEB519}" type="pres">
      <dgm:prSet presAssocID="{53FAA398-D1BB-4BAF-8116-3429B86C4428}" presName="parTx" presStyleLbl="revTx" presStyleIdx="0" presStyleCnt="5">
        <dgm:presLayoutVars>
          <dgm:chMax val="0"/>
          <dgm:chPref val="0"/>
        </dgm:presLayoutVars>
      </dgm:prSet>
      <dgm:spPr/>
    </dgm:pt>
    <dgm:pt modelId="{049454A1-A548-45A8-8EA6-272726941AED}" type="pres">
      <dgm:prSet presAssocID="{0327C4F2-4804-4C5A-B939-82FD27731DED}" presName="sibTrans" presStyleCnt="0"/>
      <dgm:spPr/>
    </dgm:pt>
    <dgm:pt modelId="{5477EB67-17B1-48CC-8D15-756A74CF1323}" type="pres">
      <dgm:prSet presAssocID="{32FC648E-4AE7-4E54-99BA-6A5D39C98CB6}" presName="compNode" presStyleCnt="0"/>
      <dgm:spPr/>
    </dgm:pt>
    <dgm:pt modelId="{A78C6AE3-6429-4606-BD11-6A4FDD931A9F}" type="pres">
      <dgm:prSet presAssocID="{32FC648E-4AE7-4E54-99BA-6A5D39C98CB6}" presName="bgRect" presStyleLbl="bgShp" presStyleIdx="1" presStyleCnt="5"/>
      <dgm:spPr>
        <a:solidFill>
          <a:srgbClr val="B1C802"/>
        </a:solidFill>
      </dgm:spPr>
    </dgm:pt>
    <dgm:pt modelId="{B7E165AE-F722-4873-87F5-C709ECC20502}" type="pres">
      <dgm:prSet presAssocID="{32FC648E-4AE7-4E54-99BA-6A5D39C98CB6}" presName="iconRect" presStyleLbl="node1" presStyleIdx="1" presStyleCnt="5"/>
      <dgm:spPr>
        <a:blipFill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ktionshammer"/>
        </a:ext>
      </dgm:extLst>
    </dgm:pt>
    <dgm:pt modelId="{D989D809-92E0-4241-B854-7C594B52CBC3}" type="pres">
      <dgm:prSet presAssocID="{32FC648E-4AE7-4E54-99BA-6A5D39C98CB6}" presName="spaceRect" presStyleCnt="0"/>
      <dgm:spPr/>
    </dgm:pt>
    <dgm:pt modelId="{6C291879-609A-49F2-BCCD-2EEC4F99EF40}" type="pres">
      <dgm:prSet presAssocID="{32FC648E-4AE7-4E54-99BA-6A5D39C98CB6}" presName="parTx" presStyleLbl="revTx" presStyleIdx="1" presStyleCnt="5">
        <dgm:presLayoutVars>
          <dgm:chMax val="0"/>
          <dgm:chPref val="0"/>
        </dgm:presLayoutVars>
      </dgm:prSet>
      <dgm:spPr/>
    </dgm:pt>
    <dgm:pt modelId="{FAB5C21A-2D26-41F1-B646-D055DABB081A}" type="pres">
      <dgm:prSet presAssocID="{FBB929F0-CEEB-4F9F-A0EB-774560755689}" presName="sibTrans" presStyleCnt="0"/>
      <dgm:spPr/>
    </dgm:pt>
    <dgm:pt modelId="{577C9D23-85EE-4A19-BA58-8B6A612AFFA9}" type="pres">
      <dgm:prSet presAssocID="{30A58ED0-6B61-44EC-AFB6-92A136A07346}" presName="compNode" presStyleCnt="0"/>
      <dgm:spPr/>
    </dgm:pt>
    <dgm:pt modelId="{0FDBF67B-F4D0-4DE1-9382-9CC0E3AFAE23}" type="pres">
      <dgm:prSet presAssocID="{30A58ED0-6B61-44EC-AFB6-92A136A07346}" presName="bgRect" presStyleLbl="bgShp" presStyleIdx="2" presStyleCnt="5"/>
      <dgm:spPr>
        <a:solidFill>
          <a:srgbClr val="B1C800"/>
        </a:solidFill>
      </dgm:spPr>
    </dgm:pt>
    <dgm:pt modelId="{C93D976E-899A-450E-B747-7995C1D9BA43}" type="pres">
      <dgm:prSet presAssocID="{30A58ED0-6B61-44EC-AFB6-92A136A07346}" presName="iconRect" presStyleLbl="node1" presStyleIdx="2" presStyleCnt="5"/>
      <dgm:spPr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ünzen"/>
        </a:ext>
      </dgm:extLst>
    </dgm:pt>
    <dgm:pt modelId="{6E5F3B4E-3D2E-419D-A4DE-DFC245D9412E}" type="pres">
      <dgm:prSet presAssocID="{30A58ED0-6B61-44EC-AFB6-92A136A07346}" presName="spaceRect" presStyleCnt="0"/>
      <dgm:spPr/>
    </dgm:pt>
    <dgm:pt modelId="{7ED4A313-8BAF-4AC8-ADF0-465C5252680F}" type="pres">
      <dgm:prSet presAssocID="{30A58ED0-6B61-44EC-AFB6-92A136A07346}" presName="parTx" presStyleLbl="revTx" presStyleIdx="2" presStyleCnt="5">
        <dgm:presLayoutVars>
          <dgm:chMax val="0"/>
          <dgm:chPref val="0"/>
        </dgm:presLayoutVars>
      </dgm:prSet>
      <dgm:spPr/>
    </dgm:pt>
    <dgm:pt modelId="{162B71CA-EFBC-4FB3-BAC7-14335B84CB0D}" type="pres">
      <dgm:prSet presAssocID="{00262260-E592-4524-91A6-7C3BE8C05E55}" presName="sibTrans" presStyleCnt="0"/>
      <dgm:spPr/>
    </dgm:pt>
    <dgm:pt modelId="{E83019DA-6B87-4C3C-AB6F-0DDD36D0120D}" type="pres">
      <dgm:prSet presAssocID="{4DCAFCF9-17C2-4270-8858-9A59011225D2}" presName="compNode" presStyleCnt="0"/>
      <dgm:spPr/>
    </dgm:pt>
    <dgm:pt modelId="{ACABDFF6-90B6-4F64-912B-E274D1AD4DC1}" type="pres">
      <dgm:prSet presAssocID="{4DCAFCF9-17C2-4270-8858-9A59011225D2}" presName="bgRect" presStyleLbl="bgShp" presStyleIdx="3" presStyleCnt="5"/>
      <dgm:spPr>
        <a:solidFill>
          <a:srgbClr val="B1C802"/>
        </a:solidFill>
      </dgm:spPr>
    </dgm:pt>
    <dgm:pt modelId="{9EB3E4B4-6FCE-42C7-B44E-919E7F8F096B}" type="pres">
      <dgm:prSet presAssocID="{4DCAFCF9-17C2-4270-8858-9A59011225D2}" presName="iconRect" presStyleLbl="node1" presStyleIdx="3" presStyleCnt="5"/>
      <dgm:spPr>
        <a:blipFill>
          <a:blip xmlns:r="http://schemas.openxmlformats.org/officeDocument/2006/relationships"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9BDF07FB-B869-4090-8D47-04973C30057D}" type="pres">
      <dgm:prSet presAssocID="{4DCAFCF9-17C2-4270-8858-9A59011225D2}" presName="spaceRect" presStyleCnt="0"/>
      <dgm:spPr/>
    </dgm:pt>
    <dgm:pt modelId="{4791A3D2-E5B5-4A4B-B506-A2BF84C498B0}" type="pres">
      <dgm:prSet presAssocID="{4DCAFCF9-17C2-4270-8858-9A59011225D2}" presName="parTx" presStyleLbl="revTx" presStyleIdx="3" presStyleCnt="5">
        <dgm:presLayoutVars>
          <dgm:chMax val="0"/>
          <dgm:chPref val="0"/>
        </dgm:presLayoutVars>
      </dgm:prSet>
      <dgm:spPr/>
    </dgm:pt>
    <dgm:pt modelId="{7B82BC08-3954-453F-B1F5-CC2844AA4CB6}" type="pres">
      <dgm:prSet presAssocID="{7CA94B02-B230-4038-8717-D4A2DC76172F}" presName="sibTrans" presStyleCnt="0"/>
      <dgm:spPr/>
    </dgm:pt>
    <dgm:pt modelId="{29C5E4DE-48C6-4A55-A5AA-BD66D4336A42}" type="pres">
      <dgm:prSet presAssocID="{3DAA928C-1BA1-4076-952C-031FD9C8D788}" presName="compNode" presStyleCnt="0"/>
      <dgm:spPr/>
    </dgm:pt>
    <dgm:pt modelId="{BCE999F6-4E2E-4580-8AC0-C4C6631E54D1}" type="pres">
      <dgm:prSet presAssocID="{3DAA928C-1BA1-4076-952C-031FD9C8D788}" presName="bgRect" presStyleLbl="bgShp" presStyleIdx="4" presStyleCnt="5"/>
      <dgm:spPr>
        <a:solidFill>
          <a:srgbClr val="B1C802"/>
        </a:solidFill>
      </dgm:spPr>
    </dgm:pt>
    <dgm:pt modelId="{EB767442-B0EC-46B7-A9D3-9DF7C37F1B94}" type="pres">
      <dgm:prSet presAssocID="{3DAA928C-1BA1-4076-952C-031FD9C8D788}" presName="iconRect" presStyleLbl="node1" presStyleIdx="4" presStyleCnt="5"/>
      <dgm:spPr>
        <a:blipFill>
          <a:blip xmlns:r="http://schemas.openxmlformats.org/officeDocument/2006/relationships"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1D1D54D8-A1BA-481E-A0E4-71AFF76F3E84}" type="pres">
      <dgm:prSet presAssocID="{3DAA928C-1BA1-4076-952C-031FD9C8D788}" presName="spaceRect" presStyleCnt="0"/>
      <dgm:spPr/>
    </dgm:pt>
    <dgm:pt modelId="{9F7A309C-C1CD-4297-9AA5-8AE56FC46F2D}" type="pres">
      <dgm:prSet presAssocID="{3DAA928C-1BA1-4076-952C-031FD9C8D78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488385D-4AF0-473D-8A42-943717D43CEE}" srcId="{684E118C-FECC-4FBB-9E9A-44EA021D063E}" destId="{3DAA928C-1BA1-4076-952C-031FD9C8D788}" srcOrd="4" destOrd="0" parTransId="{3317D086-B1B4-41F6-B2F6-BFEAD89127C9}" sibTransId="{0CB8EC6D-FC1A-4DA5-AF00-5B61B4888416}"/>
    <dgm:cxn modelId="{4D8B7661-3AA5-4DCF-9AB8-3C62BA8DA4F6}" type="presOf" srcId="{53FAA398-D1BB-4BAF-8116-3429B86C4428}" destId="{8036EBBB-65C5-4B64-935A-EFC918DEB519}" srcOrd="0" destOrd="0" presId="urn:microsoft.com/office/officeart/2018/2/layout/IconVerticalSolidList"/>
    <dgm:cxn modelId="{F6F81D71-4AA8-4592-8DB2-03C3615A3F16}" type="presOf" srcId="{30A58ED0-6B61-44EC-AFB6-92A136A07346}" destId="{7ED4A313-8BAF-4AC8-ADF0-465C5252680F}" srcOrd="0" destOrd="0" presId="urn:microsoft.com/office/officeart/2018/2/layout/IconVerticalSolidList"/>
    <dgm:cxn modelId="{9E6E9A73-7252-497D-AC1A-6A912261FD2E}" type="presOf" srcId="{3DAA928C-1BA1-4076-952C-031FD9C8D788}" destId="{9F7A309C-C1CD-4297-9AA5-8AE56FC46F2D}" srcOrd="0" destOrd="0" presId="urn:microsoft.com/office/officeart/2018/2/layout/IconVerticalSolidList"/>
    <dgm:cxn modelId="{89CA4F9B-9437-4592-BA49-A4DD56ED1E20}" type="presOf" srcId="{684E118C-FECC-4FBB-9E9A-44EA021D063E}" destId="{A61294BB-A4D3-45C3-ACC3-79D995502FAE}" srcOrd="0" destOrd="0" presId="urn:microsoft.com/office/officeart/2018/2/layout/IconVerticalSolidList"/>
    <dgm:cxn modelId="{39DF82AD-FE82-417F-AD69-8C46AD4FED9C}" type="presOf" srcId="{32FC648E-4AE7-4E54-99BA-6A5D39C98CB6}" destId="{6C291879-609A-49F2-BCCD-2EEC4F99EF40}" srcOrd="0" destOrd="0" presId="urn:microsoft.com/office/officeart/2018/2/layout/IconVerticalSolidList"/>
    <dgm:cxn modelId="{98A25FC4-FAD5-4D54-87FE-C966A3A2046F}" type="presOf" srcId="{4DCAFCF9-17C2-4270-8858-9A59011225D2}" destId="{4791A3D2-E5B5-4A4B-B506-A2BF84C498B0}" srcOrd="0" destOrd="0" presId="urn:microsoft.com/office/officeart/2018/2/layout/IconVerticalSolidList"/>
    <dgm:cxn modelId="{9857A7C5-80C0-4A4F-A16F-C467B4BD66B9}" srcId="{684E118C-FECC-4FBB-9E9A-44EA021D063E}" destId="{30A58ED0-6B61-44EC-AFB6-92A136A07346}" srcOrd="2" destOrd="0" parTransId="{0BE83A62-3022-4310-AC0B-73E61957B666}" sibTransId="{00262260-E592-4524-91A6-7C3BE8C05E55}"/>
    <dgm:cxn modelId="{D6E248EE-9259-4261-8851-30AAAA15E4E2}" srcId="{684E118C-FECC-4FBB-9E9A-44EA021D063E}" destId="{32FC648E-4AE7-4E54-99BA-6A5D39C98CB6}" srcOrd="1" destOrd="0" parTransId="{691C4C43-5804-40D7-B814-A4AEFF092EE4}" sibTransId="{FBB929F0-CEEB-4F9F-A0EB-774560755689}"/>
    <dgm:cxn modelId="{5AE6E7F1-EEE7-44C5-80AC-27A27A55E09F}" srcId="{684E118C-FECC-4FBB-9E9A-44EA021D063E}" destId="{4DCAFCF9-17C2-4270-8858-9A59011225D2}" srcOrd="3" destOrd="0" parTransId="{7405ADA2-C64B-4021-BF9B-1782BC87EB94}" sibTransId="{7CA94B02-B230-4038-8717-D4A2DC76172F}"/>
    <dgm:cxn modelId="{49C52EFA-47D1-4E2E-9473-31E39645CA0C}" srcId="{684E118C-FECC-4FBB-9E9A-44EA021D063E}" destId="{53FAA398-D1BB-4BAF-8116-3429B86C4428}" srcOrd="0" destOrd="0" parTransId="{7B83EEEB-7C69-41A7-9E89-E432DFF01B16}" sibTransId="{0327C4F2-4804-4C5A-B939-82FD27731DED}"/>
    <dgm:cxn modelId="{BDF34D6A-57A5-452C-85BA-49BB541E0C3E}" type="presParOf" srcId="{A61294BB-A4D3-45C3-ACC3-79D995502FAE}" destId="{5BF3AAC4-420E-4C26-9307-91FF92097B7B}" srcOrd="0" destOrd="0" presId="urn:microsoft.com/office/officeart/2018/2/layout/IconVerticalSolidList"/>
    <dgm:cxn modelId="{CDFE2A98-A15B-4458-A1A6-9BFF86E4BA50}" type="presParOf" srcId="{5BF3AAC4-420E-4C26-9307-91FF92097B7B}" destId="{CF9E6FE1-376E-4B26-8417-08630F43F918}" srcOrd="0" destOrd="0" presId="urn:microsoft.com/office/officeart/2018/2/layout/IconVerticalSolidList"/>
    <dgm:cxn modelId="{E4744996-E9B6-4A46-9305-B3C624F56172}" type="presParOf" srcId="{5BF3AAC4-420E-4C26-9307-91FF92097B7B}" destId="{BB4AE173-ADC1-4FBB-92D1-69A40FABB31C}" srcOrd="1" destOrd="0" presId="urn:microsoft.com/office/officeart/2018/2/layout/IconVerticalSolidList"/>
    <dgm:cxn modelId="{5BE22100-4F7B-4449-9C2B-76B2F3507671}" type="presParOf" srcId="{5BF3AAC4-420E-4C26-9307-91FF92097B7B}" destId="{73BD2488-6FEE-42B8-B157-52FC1037FC59}" srcOrd="2" destOrd="0" presId="urn:microsoft.com/office/officeart/2018/2/layout/IconVerticalSolidList"/>
    <dgm:cxn modelId="{7581BE4C-0BFE-48E4-B72A-56EA70056104}" type="presParOf" srcId="{5BF3AAC4-420E-4C26-9307-91FF92097B7B}" destId="{8036EBBB-65C5-4B64-935A-EFC918DEB519}" srcOrd="3" destOrd="0" presId="urn:microsoft.com/office/officeart/2018/2/layout/IconVerticalSolidList"/>
    <dgm:cxn modelId="{62FA8754-E17C-4C4A-BE05-DD114E2AC6CB}" type="presParOf" srcId="{A61294BB-A4D3-45C3-ACC3-79D995502FAE}" destId="{049454A1-A548-45A8-8EA6-272726941AED}" srcOrd="1" destOrd="0" presId="urn:microsoft.com/office/officeart/2018/2/layout/IconVerticalSolidList"/>
    <dgm:cxn modelId="{00E35181-6989-49DA-BC48-21C01ED58950}" type="presParOf" srcId="{A61294BB-A4D3-45C3-ACC3-79D995502FAE}" destId="{5477EB67-17B1-48CC-8D15-756A74CF1323}" srcOrd="2" destOrd="0" presId="urn:microsoft.com/office/officeart/2018/2/layout/IconVerticalSolidList"/>
    <dgm:cxn modelId="{AC268C01-E4CA-49A7-BCC7-274FBB0E32F9}" type="presParOf" srcId="{5477EB67-17B1-48CC-8D15-756A74CF1323}" destId="{A78C6AE3-6429-4606-BD11-6A4FDD931A9F}" srcOrd="0" destOrd="0" presId="urn:microsoft.com/office/officeart/2018/2/layout/IconVerticalSolidList"/>
    <dgm:cxn modelId="{6075ADA6-E300-457E-B392-4B1FCE3BFA42}" type="presParOf" srcId="{5477EB67-17B1-48CC-8D15-756A74CF1323}" destId="{B7E165AE-F722-4873-87F5-C709ECC20502}" srcOrd="1" destOrd="0" presId="urn:microsoft.com/office/officeart/2018/2/layout/IconVerticalSolidList"/>
    <dgm:cxn modelId="{93F64486-8F23-4E2A-AD41-BA2E95C44A8A}" type="presParOf" srcId="{5477EB67-17B1-48CC-8D15-756A74CF1323}" destId="{D989D809-92E0-4241-B854-7C594B52CBC3}" srcOrd="2" destOrd="0" presId="urn:microsoft.com/office/officeart/2018/2/layout/IconVerticalSolidList"/>
    <dgm:cxn modelId="{1BED543D-67BD-4AD8-9A71-02F2917727A7}" type="presParOf" srcId="{5477EB67-17B1-48CC-8D15-756A74CF1323}" destId="{6C291879-609A-49F2-BCCD-2EEC4F99EF40}" srcOrd="3" destOrd="0" presId="urn:microsoft.com/office/officeart/2018/2/layout/IconVerticalSolidList"/>
    <dgm:cxn modelId="{3C506CE6-50FF-450C-9274-9F37694F2AD8}" type="presParOf" srcId="{A61294BB-A4D3-45C3-ACC3-79D995502FAE}" destId="{FAB5C21A-2D26-41F1-B646-D055DABB081A}" srcOrd="3" destOrd="0" presId="urn:microsoft.com/office/officeart/2018/2/layout/IconVerticalSolidList"/>
    <dgm:cxn modelId="{C173A6E9-41AE-4162-85C7-548543EA1B43}" type="presParOf" srcId="{A61294BB-A4D3-45C3-ACC3-79D995502FAE}" destId="{577C9D23-85EE-4A19-BA58-8B6A612AFFA9}" srcOrd="4" destOrd="0" presId="urn:microsoft.com/office/officeart/2018/2/layout/IconVerticalSolidList"/>
    <dgm:cxn modelId="{2242F9DF-DD8D-4F08-9733-93D39F3BD791}" type="presParOf" srcId="{577C9D23-85EE-4A19-BA58-8B6A612AFFA9}" destId="{0FDBF67B-F4D0-4DE1-9382-9CC0E3AFAE23}" srcOrd="0" destOrd="0" presId="urn:microsoft.com/office/officeart/2018/2/layout/IconVerticalSolidList"/>
    <dgm:cxn modelId="{3D02E548-D463-4AB0-A2F6-19B5C81E6FFD}" type="presParOf" srcId="{577C9D23-85EE-4A19-BA58-8B6A612AFFA9}" destId="{C93D976E-899A-450E-B747-7995C1D9BA43}" srcOrd="1" destOrd="0" presId="urn:microsoft.com/office/officeart/2018/2/layout/IconVerticalSolidList"/>
    <dgm:cxn modelId="{3DC2F11E-F813-4ECE-80A9-CB96EF5FDC6E}" type="presParOf" srcId="{577C9D23-85EE-4A19-BA58-8B6A612AFFA9}" destId="{6E5F3B4E-3D2E-419D-A4DE-DFC245D9412E}" srcOrd="2" destOrd="0" presId="urn:microsoft.com/office/officeart/2018/2/layout/IconVerticalSolidList"/>
    <dgm:cxn modelId="{A530CA90-EFF5-4A6E-977E-D295353DF29C}" type="presParOf" srcId="{577C9D23-85EE-4A19-BA58-8B6A612AFFA9}" destId="{7ED4A313-8BAF-4AC8-ADF0-465C5252680F}" srcOrd="3" destOrd="0" presId="urn:microsoft.com/office/officeart/2018/2/layout/IconVerticalSolidList"/>
    <dgm:cxn modelId="{8996B206-5321-4C65-AA00-1A6A3B31BAE1}" type="presParOf" srcId="{A61294BB-A4D3-45C3-ACC3-79D995502FAE}" destId="{162B71CA-EFBC-4FB3-BAC7-14335B84CB0D}" srcOrd="5" destOrd="0" presId="urn:microsoft.com/office/officeart/2018/2/layout/IconVerticalSolidList"/>
    <dgm:cxn modelId="{2466E959-AD24-4721-ADDC-D6CC45EAFB30}" type="presParOf" srcId="{A61294BB-A4D3-45C3-ACC3-79D995502FAE}" destId="{E83019DA-6B87-4C3C-AB6F-0DDD36D0120D}" srcOrd="6" destOrd="0" presId="urn:microsoft.com/office/officeart/2018/2/layout/IconVerticalSolidList"/>
    <dgm:cxn modelId="{3744140E-FCC9-43E5-B104-762A623CA455}" type="presParOf" srcId="{E83019DA-6B87-4C3C-AB6F-0DDD36D0120D}" destId="{ACABDFF6-90B6-4F64-912B-E274D1AD4DC1}" srcOrd="0" destOrd="0" presId="urn:microsoft.com/office/officeart/2018/2/layout/IconVerticalSolidList"/>
    <dgm:cxn modelId="{31CF9E29-9AB2-485D-ABE5-51BBBF7F56EC}" type="presParOf" srcId="{E83019DA-6B87-4C3C-AB6F-0DDD36D0120D}" destId="{9EB3E4B4-6FCE-42C7-B44E-919E7F8F096B}" srcOrd="1" destOrd="0" presId="urn:microsoft.com/office/officeart/2018/2/layout/IconVerticalSolidList"/>
    <dgm:cxn modelId="{D79043D8-C82D-419D-B823-0DE17307B5E9}" type="presParOf" srcId="{E83019DA-6B87-4C3C-AB6F-0DDD36D0120D}" destId="{9BDF07FB-B869-4090-8D47-04973C30057D}" srcOrd="2" destOrd="0" presId="urn:microsoft.com/office/officeart/2018/2/layout/IconVerticalSolidList"/>
    <dgm:cxn modelId="{ADFA85B8-E96F-45FE-BF41-8DCDC2217B55}" type="presParOf" srcId="{E83019DA-6B87-4C3C-AB6F-0DDD36D0120D}" destId="{4791A3D2-E5B5-4A4B-B506-A2BF84C498B0}" srcOrd="3" destOrd="0" presId="urn:microsoft.com/office/officeart/2018/2/layout/IconVerticalSolidList"/>
    <dgm:cxn modelId="{35B688F8-96E0-42AD-9370-9048BD238A1E}" type="presParOf" srcId="{A61294BB-A4D3-45C3-ACC3-79D995502FAE}" destId="{7B82BC08-3954-453F-B1F5-CC2844AA4CB6}" srcOrd="7" destOrd="0" presId="urn:microsoft.com/office/officeart/2018/2/layout/IconVerticalSolidList"/>
    <dgm:cxn modelId="{B8EC03B3-62E3-4F51-A153-237C7A8A5F45}" type="presParOf" srcId="{A61294BB-A4D3-45C3-ACC3-79D995502FAE}" destId="{29C5E4DE-48C6-4A55-A5AA-BD66D4336A42}" srcOrd="8" destOrd="0" presId="urn:microsoft.com/office/officeart/2018/2/layout/IconVerticalSolidList"/>
    <dgm:cxn modelId="{BBB72AF3-6411-4835-A829-2BCA2D40F559}" type="presParOf" srcId="{29C5E4DE-48C6-4A55-A5AA-BD66D4336A42}" destId="{BCE999F6-4E2E-4580-8AC0-C4C6631E54D1}" srcOrd="0" destOrd="0" presId="urn:microsoft.com/office/officeart/2018/2/layout/IconVerticalSolidList"/>
    <dgm:cxn modelId="{891F98F9-4B0A-41F0-81E2-D54EFA6F616C}" type="presParOf" srcId="{29C5E4DE-48C6-4A55-A5AA-BD66D4336A42}" destId="{EB767442-B0EC-46B7-A9D3-9DF7C37F1B94}" srcOrd="1" destOrd="0" presId="urn:microsoft.com/office/officeart/2018/2/layout/IconVerticalSolidList"/>
    <dgm:cxn modelId="{B66D5E65-0916-497B-894E-3B4D161083BE}" type="presParOf" srcId="{29C5E4DE-48C6-4A55-A5AA-BD66D4336A42}" destId="{1D1D54D8-A1BA-481E-A0E4-71AFF76F3E84}" srcOrd="2" destOrd="0" presId="urn:microsoft.com/office/officeart/2018/2/layout/IconVerticalSolidList"/>
    <dgm:cxn modelId="{90E6A6CF-F3E0-489E-8E25-C5ED5CB9B553}" type="presParOf" srcId="{29C5E4DE-48C6-4A55-A5AA-BD66D4336A42}" destId="{9F7A309C-C1CD-4297-9AA5-8AE56FC46F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5EF2BE-6CD5-4DA2-8C2E-B6A3ABCBCAB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81683D-5344-4FA3-842F-3826EA0A4DAC}">
      <dgm:prSet/>
      <dgm:spPr/>
      <dgm:t>
        <a:bodyPr/>
        <a:lstStyle/>
        <a:p>
          <a:r>
            <a:rPr lang="de-DE" b="0" i="0" baseline="0" dirty="0"/>
            <a:t>Master Politikwissenschaft mit Spezialisierung</a:t>
          </a:r>
          <a:endParaRPr lang="en-US" dirty="0"/>
        </a:p>
      </dgm:t>
    </dgm:pt>
    <dgm:pt modelId="{BE9D5288-9447-4F3B-A84F-D0CC1AF46558}" type="parTrans" cxnId="{25B6F250-37B9-4442-A295-C91F39B7E871}">
      <dgm:prSet/>
      <dgm:spPr/>
      <dgm:t>
        <a:bodyPr/>
        <a:lstStyle/>
        <a:p>
          <a:endParaRPr lang="en-US"/>
        </a:p>
      </dgm:t>
    </dgm:pt>
    <dgm:pt modelId="{5F4C021F-677E-4B5D-B619-CA081A0193D7}" type="sibTrans" cxnId="{25B6F250-37B9-4442-A295-C91F39B7E871}">
      <dgm:prSet/>
      <dgm:spPr/>
      <dgm:t>
        <a:bodyPr/>
        <a:lstStyle/>
        <a:p>
          <a:endParaRPr lang="en-US"/>
        </a:p>
      </dgm:t>
    </dgm:pt>
    <dgm:pt modelId="{52A399AE-E624-41EC-9679-BC4A29813012}">
      <dgm:prSet/>
      <dgm:spPr/>
      <dgm:t>
        <a:bodyPr/>
        <a:lstStyle/>
        <a:p>
          <a:r>
            <a:rPr lang="de-DE" b="0" i="0" baseline="0"/>
            <a:t>Master European Studies (Kooperationsstudiengang mit der Universität Twente)</a:t>
          </a:r>
          <a:endParaRPr lang="en-US"/>
        </a:p>
      </dgm:t>
    </dgm:pt>
    <dgm:pt modelId="{A53021F9-331A-4FDC-86A9-6DFF771760F9}" type="parTrans" cxnId="{11ABF25F-186F-4E6A-822D-9D798F09DE1F}">
      <dgm:prSet/>
      <dgm:spPr/>
      <dgm:t>
        <a:bodyPr/>
        <a:lstStyle/>
        <a:p>
          <a:endParaRPr lang="en-US"/>
        </a:p>
      </dgm:t>
    </dgm:pt>
    <dgm:pt modelId="{088DA166-3ADB-4585-8464-489113DFCE7E}" type="sibTrans" cxnId="{11ABF25F-186F-4E6A-822D-9D798F09DE1F}">
      <dgm:prSet/>
      <dgm:spPr/>
      <dgm:t>
        <a:bodyPr/>
        <a:lstStyle/>
        <a:p>
          <a:endParaRPr lang="en-US"/>
        </a:p>
      </dgm:t>
    </dgm:pt>
    <dgm:pt modelId="{3867226F-D76C-450A-B9C4-0B1EFB1C3226}">
      <dgm:prSet/>
      <dgm:spPr/>
      <dgm:t>
        <a:bodyPr/>
        <a:lstStyle/>
        <a:p>
          <a:r>
            <a:rPr lang="de-DE" b="0" i="0" baseline="0"/>
            <a:t>Master Internationale und Europäische Governance</a:t>
          </a:r>
          <a:endParaRPr lang="en-US"/>
        </a:p>
      </dgm:t>
    </dgm:pt>
    <dgm:pt modelId="{993BCCC4-AB27-4BDD-8243-9788DD085224}" type="parTrans" cxnId="{E244068B-9744-4B05-8B50-B68FB48C46E2}">
      <dgm:prSet/>
      <dgm:spPr/>
      <dgm:t>
        <a:bodyPr/>
        <a:lstStyle/>
        <a:p>
          <a:endParaRPr lang="en-US"/>
        </a:p>
      </dgm:t>
    </dgm:pt>
    <dgm:pt modelId="{1280E051-1653-42EF-AF0D-10C323A0A588}" type="sibTrans" cxnId="{E244068B-9744-4B05-8B50-B68FB48C46E2}">
      <dgm:prSet/>
      <dgm:spPr/>
      <dgm:t>
        <a:bodyPr/>
        <a:lstStyle/>
        <a:p>
          <a:endParaRPr lang="en-US"/>
        </a:p>
      </dgm:t>
    </dgm:pt>
    <dgm:pt modelId="{CD5D4DC5-1F7E-4218-8AA5-8050266427C3}">
      <dgm:prSet/>
      <dgm:spPr/>
      <dgm:t>
        <a:bodyPr/>
        <a:lstStyle/>
        <a:p>
          <a:r>
            <a:rPr lang="de-DE" b="0" i="0" baseline="0"/>
            <a:t>Master of Education Sozialwissenschaft</a:t>
          </a:r>
          <a:endParaRPr lang="en-US"/>
        </a:p>
      </dgm:t>
    </dgm:pt>
    <dgm:pt modelId="{B42EEFAE-88CC-4893-9C67-B1AD463A08B0}" type="parTrans" cxnId="{E16161DB-CD92-41D2-AFA8-7D755C4DC13D}">
      <dgm:prSet/>
      <dgm:spPr/>
      <dgm:t>
        <a:bodyPr/>
        <a:lstStyle/>
        <a:p>
          <a:endParaRPr lang="en-US"/>
        </a:p>
      </dgm:t>
    </dgm:pt>
    <dgm:pt modelId="{7A31D56F-C301-4390-93B3-1DD472BE7DD2}" type="sibTrans" cxnId="{E16161DB-CD92-41D2-AFA8-7D755C4DC13D}">
      <dgm:prSet/>
      <dgm:spPr/>
      <dgm:t>
        <a:bodyPr/>
        <a:lstStyle/>
        <a:p>
          <a:endParaRPr lang="en-US"/>
        </a:p>
      </dgm:t>
    </dgm:pt>
    <dgm:pt modelId="{A204E418-ECCF-4196-BDAD-5DDCA471D482}" type="pres">
      <dgm:prSet presAssocID="{845EF2BE-6CD5-4DA2-8C2E-B6A3ABCBCABF}" presName="root" presStyleCnt="0">
        <dgm:presLayoutVars>
          <dgm:dir/>
          <dgm:resizeHandles val="exact"/>
        </dgm:presLayoutVars>
      </dgm:prSet>
      <dgm:spPr/>
    </dgm:pt>
    <dgm:pt modelId="{91692889-89BB-4AAA-9B33-706DBFB4A1A5}" type="pres">
      <dgm:prSet presAssocID="{E281683D-5344-4FA3-842F-3826EA0A4DAC}" presName="compNode" presStyleCnt="0"/>
      <dgm:spPr/>
    </dgm:pt>
    <dgm:pt modelId="{7A6AB2C4-8F9A-4086-92CC-6E5A0CEC2C74}" type="pres">
      <dgm:prSet presAssocID="{E281683D-5344-4FA3-842F-3826EA0A4DAC}" presName="bgRect" presStyleLbl="bgShp" presStyleIdx="0" presStyleCnt="4"/>
      <dgm:spPr>
        <a:solidFill>
          <a:srgbClr val="B1C802"/>
        </a:solidFill>
      </dgm:spPr>
    </dgm:pt>
    <dgm:pt modelId="{7FEEFF01-3CFB-4BA5-829E-E048E64CA271}" type="pres">
      <dgm:prSet presAssocID="{E281683D-5344-4FA3-842F-3826EA0A4DAC}" presName="iconRect" presStyleLbl="node1" presStyleIdx="0" presStyleCnt="4"/>
      <dgm:spPr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fessor Silhouette"/>
        </a:ext>
      </dgm:extLst>
    </dgm:pt>
    <dgm:pt modelId="{E4A1A674-94B0-428B-B9B0-86AB37E8D65D}" type="pres">
      <dgm:prSet presAssocID="{E281683D-5344-4FA3-842F-3826EA0A4DAC}" presName="spaceRect" presStyleCnt="0"/>
      <dgm:spPr/>
    </dgm:pt>
    <dgm:pt modelId="{5AC69262-770D-4578-A5BE-2429B602B909}" type="pres">
      <dgm:prSet presAssocID="{E281683D-5344-4FA3-842F-3826EA0A4DAC}" presName="parTx" presStyleLbl="revTx" presStyleIdx="0" presStyleCnt="4">
        <dgm:presLayoutVars>
          <dgm:chMax val="0"/>
          <dgm:chPref val="0"/>
        </dgm:presLayoutVars>
      </dgm:prSet>
      <dgm:spPr/>
    </dgm:pt>
    <dgm:pt modelId="{73EADFB0-242A-4F79-BF5D-7F6303A88743}" type="pres">
      <dgm:prSet presAssocID="{5F4C021F-677E-4B5D-B619-CA081A0193D7}" presName="sibTrans" presStyleCnt="0"/>
      <dgm:spPr/>
    </dgm:pt>
    <dgm:pt modelId="{C57A156D-C33A-4359-BFB3-6B77791603AD}" type="pres">
      <dgm:prSet presAssocID="{52A399AE-E624-41EC-9679-BC4A29813012}" presName="compNode" presStyleCnt="0"/>
      <dgm:spPr/>
    </dgm:pt>
    <dgm:pt modelId="{60E3F3B1-EC0F-4491-B0D5-87FBFA958309}" type="pres">
      <dgm:prSet presAssocID="{52A399AE-E624-41EC-9679-BC4A29813012}" presName="bgRect" presStyleLbl="bgShp" presStyleIdx="1" presStyleCnt="4"/>
      <dgm:spPr>
        <a:solidFill>
          <a:srgbClr val="B1C802"/>
        </a:solidFill>
      </dgm:spPr>
    </dgm:pt>
    <dgm:pt modelId="{7AA4ED77-8B11-401F-9369-01724A96DD60}" type="pres">
      <dgm:prSet presAssocID="{52A399AE-E624-41EC-9679-BC4A29813012}" presName="iconRect" presStyleLbl="node1" presStyleIdx="1" presStyleCnt="4"/>
      <dgm:spPr>
        <a:blipFill>
          <a:blip xmlns:r="http://schemas.openxmlformats.org/officeDocument/2006/relationships"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E23DA410-DDDB-4001-A262-AB94B00E6B49}" type="pres">
      <dgm:prSet presAssocID="{52A399AE-E624-41EC-9679-BC4A29813012}" presName="spaceRect" presStyleCnt="0"/>
      <dgm:spPr/>
    </dgm:pt>
    <dgm:pt modelId="{7AA66941-D322-4369-9294-D1B353463F54}" type="pres">
      <dgm:prSet presAssocID="{52A399AE-E624-41EC-9679-BC4A29813012}" presName="parTx" presStyleLbl="revTx" presStyleIdx="1" presStyleCnt="4">
        <dgm:presLayoutVars>
          <dgm:chMax val="0"/>
          <dgm:chPref val="0"/>
        </dgm:presLayoutVars>
      </dgm:prSet>
      <dgm:spPr/>
    </dgm:pt>
    <dgm:pt modelId="{AAE50594-BA48-4E5A-9B99-E443C9322237}" type="pres">
      <dgm:prSet presAssocID="{088DA166-3ADB-4585-8464-489113DFCE7E}" presName="sibTrans" presStyleCnt="0"/>
      <dgm:spPr/>
    </dgm:pt>
    <dgm:pt modelId="{E7CED179-9481-44F5-9C2C-1513F2DC6A83}" type="pres">
      <dgm:prSet presAssocID="{3867226F-D76C-450A-B9C4-0B1EFB1C3226}" presName="compNode" presStyleCnt="0"/>
      <dgm:spPr/>
    </dgm:pt>
    <dgm:pt modelId="{F81615F8-F1A8-4877-B513-1E576625635A}" type="pres">
      <dgm:prSet presAssocID="{3867226F-D76C-450A-B9C4-0B1EFB1C3226}" presName="bgRect" presStyleLbl="bgShp" presStyleIdx="2" presStyleCnt="4"/>
      <dgm:spPr>
        <a:solidFill>
          <a:srgbClr val="B1C802"/>
        </a:solidFill>
      </dgm:spPr>
    </dgm:pt>
    <dgm:pt modelId="{2BD67E8C-B88A-40C5-BBC0-CA3DC0324AAC}" type="pres">
      <dgm:prSet presAssocID="{3867226F-D76C-450A-B9C4-0B1EFB1C3226}" presName="iconRect" presStyleLbl="node1" presStyleIdx="2" presStyleCnt="4"/>
      <dgm:spPr>
        <a:blipFill>
          <a:blip xmlns:r="http://schemas.openxmlformats.org/officeDocument/2006/relationships"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CFE8F24C-56E0-4264-97A5-EB147D85F72F}" type="pres">
      <dgm:prSet presAssocID="{3867226F-D76C-450A-B9C4-0B1EFB1C3226}" presName="spaceRect" presStyleCnt="0"/>
      <dgm:spPr/>
    </dgm:pt>
    <dgm:pt modelId="{12AFC4AA-D027-41A6-942C-0BDD0D7D0A07}" type="pres">
      <dgm:prSet presAssocID="{3867226F-D76C-450A-B9C4-0B1EFB1C3226}" presName="parTx" presStyleLbl="revTx" presStyleIdx="2" presStyleCnt="4">
        <dgm:presLayoutVars>
          <dgm:chMax val="0"/>
          <dgm:chPref val="0"/>
        </dgm:presLayoutVars>
      </dgm:prSet>
      <dgm:spPr/>
    </dgm:pt>
    <dgm:pt modelId="{67775B66-293D-41BB-8954-5AC7913DA81A}" type="pres">
      <dgm:prSet presAssocID="{1280E051-1653-42EF-AF0D-10C323A0A588}" presName="sibTrans" presStyleCnt="0"/>
      <dgm:spPr/>
    </dgm:pt>
    <dgm:pt modelId="{E91CDCC8-88F4-48D6-90CB-20B903739726}" type="pres">
      <dgm:prSet presAssocID="{CD5D4DC5-1F7E-4218-8AA5-8050266427C3}" presName="compNode" presStyleCnt="0"/>
      <dgm:spPr/>
    </dgm:pt>
    <dgm:pt modelId="{C8A7A828-6BF3-4BF6-9CE5-9528A1188AA2}" type="pres">
      <dgm:prSet presAssocID="{CD5D4DC5-1F7E-4218-8AA5-8050266427C3}" presName="bgRect" presStyleLbl="bgShp" presStyleIdx="3" presStyleCnt="4"/>
      <dgm:spPr>
        <a:solidFill>
          <a:srgbClr val="B1C802"/>
        </a:solidFill>
      </dgm:spPr>
    </dgm:pt>
    <dgm:pt modelId="{1046A970-EB90-4389-911E-0D7CFE29BC64}" type="pres">
      <dgm:prSet presAssocID="{CD5D4DC5-1F7E-4218-8AA5-8050266427C3}" presName="iconRect" presStyleLbl="node1" presStyleIdx="3" presStyleCnt="4"/>
      <dgm:spPr>
        <a:blipFill>
          <a:blip xmlns:r="http://schemas.openxmlformats.org/officeDocument/2006/relationships"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113F16CC-96B6-4589-B22D-5D20832DD521}" type="pres">
      <dgm:prSet presAssocID="{CD5D4DC5-1F7E-4218-8AA5-8050266427C3}" presName="spaceRect" presStyleCnt="0"/>
      <dgm:spPr/>
    </dgm:pt>
    <dgm:pt modelId="{B0935836-7499-4DA6-A3D1-4F2DC5BA1283}" type="pres">
      <dgm:prSet presAssocID="{CD5D4DC5-1F7E-4218-8AA5-8050266427C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960BF0F-9C82-4454-BB35-60E716A72E1F}" type="presOf" srcId="{CD5D4DC5-1F7E-4218-8AA5-8050266427C3}" destId="{B0935836-7499-4DA6-A3D1-4F2DC5BA1283}" srcOrd="0" destOrd="0" presId="urn:microsoft.com/office/officeart/2018/2/layout/IconVerticalSolidList"/>
    <dgm:cxn modelId="{BE0EBE1B-A6F8-46B7-AD96-C70A0B9CE01D}" type="presOf" srcId="{3867226F-D76C-450A-B9C4-0B1EFB1C3226}" destId="{12AFC4AA-D027-41A6-942C-0BDD0D7D0A07}" srcOrd="0" destOrd="0" presId="urn:microsoft.com/office/officeart/2018/2/layout/IconVerticalSolidList"/>
    <dgm:cxn modelId="{C1454329-398B-4C46-ADAA-5026CD5B95D2}" type="presOf" srcId="{E281683D-5344-4FA3-842F-3826EA0A4DAC}" destId="{5AC69262-770D-4578-A5BE-2429B602B909}" srcOrd="0" destOrd="0" presId="urn:microsoft.com/office/officeart/2018/2/layout/IconVerticalSolidList"/>
    <dgm:cxn modelId="{11ABF25F-186F-4E6A-822D-9D798F09DE1F}" srcId="{845EF2BE-6CD5-4DA2-8C2E-B6A3ABCBCABF}" destId="{52A399AE-E624-41EC-9679-BC4A29813012}" srcOrd="1" destOrd="0" parTransId="{A53021F9-331A-4FDC-86A9-6DFF771760F9}" sibTransId="{088DA166-3ADB-4585-8464-489113DFCE7E}"/>
    <dgm:cxn modelId="{9FF4814E-CA67-42F3-9217-FC2C57600036}" type="presOf" srcId="{52A399AE-E624-41EC-9679-BC4A29813012}" destId="{7AA66941-D322-4369-9294-D1B353463F54}" srcOrd="0" destOrd="0" presId="urn:microsoft.com/office/officeart/2018/2/layout/IconVerticalSolidList"/>
    <dgm:cxn modelId="{25B6F250-37B9-4442-A295-C91F39B7E871}" srcId="{845EF2BE-6CD5-4DA2-8C2E-B6A3ABCBCABF}" destId="{E281683D-5344-4FA3-842F-3826EA0A4DAC}" srcOrd="0" destOrd="0" parTransId="{BE9D5288-9447-4F3B-A84F-D0CC1AF46558}" sibTransId="{5F4C021F-677E-4B5D-B619-CA081A0193D7}"/>
    <dgm:cxn modelId="{E244068B-9744-4B05-8B50-B68FB48C46E2}" srcId="{845EF2BE-6CD5-4DA2-8C2E-B6A3ABCBCABF}" destId="{3867226F-D76C-450A-B9C4-0B1EFB1C3226}" srcOrd="2" destOrd="0" parTransId="{993BCCC4-AB27-4BDD-8243-9788DD085224}" sibTransId="{1280E051-1653-42EF-AF0D-10C323A0A588}"/>
    <dgm:cxn modelId="{E16161DB-CD92-41D2-AFA8-7D755C4DC13D}" srcId="{845EF2BE-6CD5-4DA2-8C2E-B6A3ABCBCABF}" destId="{CD5D4DC5-1F7E-4218-8AA5-8050266427C3}" srcOrd="3" destOrd="0" parTransId="{B42EEFAE-88CC-4893-9C67-B1AD463A08B0}" sibTransId="{7A31D56F-C301-4390-93B3-1DD472BE7DD2}"/>
    <dgm:cxn modelId="{AF4114F6-4B21-4039-8202-1097BF8E2FD4}" type="presOf" srcId="{845EF2BE-6CD5-4DA2-8C2E-B6A3ABCBCABF}" destId="{A204E418-ECCF-4196-BDAD-5DDCA471D482}" srcOrd="0" destOrd="0" presId="urn:microsoft.com/office/officeart/2018/2/layout/IconVerticalSolidList"/>
    <dgm:cxn modelId="{4F8D4026-A7FC-407B-9A18-E3B772B66725}" type="presParOf" srcId="{A204E418-ECCF-4196-BDAD-5DDCA471D482}" destId="{91692889-89BB-4AAA-9B33-706DBFB4A1A5}" srcOrd="0" destOrd="0" presId="urn:microsoft.com/office/officeart/2018/2/layout/IconVerticalSolidList"/>
    <dgm:cxn modelId="{D620A064-F973-409C-B003-9838B73A6169}" type="presParOf" srcId="{91692889-89BB-4AAA-9B33-706DBFB4A1A5}" destId="{7A6AB2C4-8F9A-4086-92CC-6E5A0CEC2C74}" srcOrd="0" destOrd="0" presId="urn:microsoft.com/office/officeart/2018/2/layout/IconVerticalSolidList"/>
    <dgm:cxn modelId="{E8B38686-1B99-4DA5-93EB-A8525C293164}" type="presParOf" srcId="{91692889-89BB-4AAA-9B33-706DBFB4A1A5}" destId="{7FEEFF01-3CFB-4BA5-829E-E048E64CA271}" srcOrd="1" destOrd="0" presId="urn:microsoft.com/office/officeart/2018/2/layout/IconVerticalSolidList"/>
    <dgm:cxn modelId="{9FEDCF39-D432-429E-952B-F748C42B65D4}" type="presParOf" srcId="{91692889-89BB-4AAA-9B33-706DBFB4A1A5}" destId="{E4A1A674-94B0-428B-B9B0-86AB37E8D65D}" srcOrd="2" destOrd="0" presId="urn:microsoft.com/office/officeart/2018/2/layout/IconVerticalSolidList"/>
    <dgm:cxn modelId="{F2A9D3BF-CF9B-4589-BBEA-C7BCC7BFB870}" type="presParOf" srcId="{91692889-89BB-4AAA-9B33-706DBFB4A1A5}" destId="{5AC69262-770D-4578-A5BE-2429B602B909}" srcOrd="3" destOrd="0" presId="urn:microsoft.com/office/officeart/2018/2/layout/IconVerticalSolidList"/>
    <dgm:cxn modelId="{1B33CA30-B335-4DD2-A46E-4916366EEBA9}" type="presParOf" srcId="{A204E418-ECCF-4196-BDAD-5DDCA471D482}" destId="{73EADFB0-242A-4F79-BF5D-7F6303A88743}" srcOrd="1" destOrd="0" presId="urn:microsoft.com/office/officeart/2018/2/layout/IconVerticalSolidList"/>
    <dgm:cxn modelId="{CB1CC398-4BCD-4443-872C-C7ACB0C0665D}" type="presParOf" srcId="{A204E418-ECCF-4196-BDAD-5DDCA471D482}" destId="{C57A156D-C33A-4359-BFB3-6B77791603AD}" srcOrd="2" destOrd="0" presId="urn:microsoft.com/office/officeart/2018/2/layout/IconVerticalSolidList"/>
    <dgm:cxn modelId="{0BB79406-7768-4C5A-BE53-814967FD24D7}" type="presParOf" srcId="{C57A156D-C33A-4359-BFB3-6B77791603AD}" destId="{60E3F3B1-EC0F-4491-B0D5-87FBFA958309}" srcOrd="0" destOrd="0" presId="urn:microsoft.com/office/officeart/2018/2/layout/IconVerticalSolidList"/>
    <dgm:cxn modelId="{F36CC8A5-DE29-4DE9-BE1C-0D8085B3E703}" type="presParOf" srcId="{C57A156D-C33A-4359-BFB3-6B77791603AD}" destId="{7AA4ED77-8B11-401F-9369-01724A96DD60}" srcOrd="1" destOrd="0" presId="urn:microsoft.com/office/officeart/2018/2/layout/IconVerticalSolidList"/>
    <dgm:cxn modelId="{65EB05ED-F984-4AAB-936D-1DE3EA13D9E8}" type="presParOf" srcId="{C57A156D-C33A-4359-BFB3-6B77791603AD}" destId="{E23DA410-DDDB-4001-A262-AB94B00E6B49}" srcOrd="2" destOrd="0" presId="urn:microsoft.com/office/officeart/2018/2/layout/IconVerticalSolidList"/>
    <dgm:cxn modelId="{414CEF3C-6F69-4B9B-8BC1-6C3449142D1D}" type="presParOf" srcId="{C57A156D-C33A-4359-BFB3-6B77791603AD}" destId="{7AA66941-D322-4369-9294-D1B353463F54}" srcOrd="3" destOrd="0" presId="urn:microsoft.com/office/officeart/2018/2/layout/IconVerticalSolidList"/>
    <dgm:cxn modelId="{8731A739-BEA3-4D6A-B7F6-F2038BDB1B62}" type="presParOf" srcId="{A204E418-ECCF-4196-BDAD-5DDCA471D482}" destId="{AAE50594-BA48-4E5A-9B99-E443C9322237}" srcOrd="3" destOrd="0" presId="urn:microsoft.com/office/officeart/2018/2/layout/IconVerticalSolidList"/>
    <dgm:cxn modelId="{ED23DCA9-C241-474B-BCCC-057B28E2B01A}" type="presParOf" srcId="{A204E418-ECCF-4196-BDAD-5DDCA471D482}" destId="{E7CED179-9481-44F5-9C2C-1513F2DC6A83}" srcOrd="4" destOrd="0" presId="urn:microsoft.com/office/officeart/2018/2/layout/IconVerticalSolidList"/>
    <dgm:cxn modelId="{063E4534-91CB-475D-8FAD-A5D38401A657}" type="presParOf" srcId="{E7CED179-9481-44F5-9C2C-1513F2DC6A83}" destId="{F81615F8-F1A8-4877-B513-1E576625635A}" srcOrd="0" destOrd="0" presId="urn:microsoft.com/office/officeart/2018/2/layout/IconVerticalSolidList"/>
    <dgm:cxn modelId="{5AF7ECC1-115A-49A1-88D7-AAC79AE4F855}" type="presParOf" srcId="{E7CED179-9481-44F5-9C2C-1513F2DC6A83}" destId="{2BD67E8C-B88A-40C5-BBC0-CA3DC0324AAC}" srcOrd="1" destOrd="0" presId="urn:microsoft.com/office/officeart/2018/2/layout/IconVerticalSolidList"/>
    <dgm:cxn modelId="{9BD6604E-499F-4D50-84D0-CD4C1E4772E0}" type="presParOf" srcId="{E7CED179-9481-44F5-9C2C-1513F2DC6A83}" destId="{CFE8F24C-56E0-4264-97A5-EB147D85F72F}" srcOrd="2" destOrd="0" presId="urn:microsoft.com/office/officeart/2018/2/layout/IconVerticalSolidList"/>
    <dgm:cxn modelId="{D909A6A6-6B66-4718-87E4-EC35AFC7525C}" type="presParOf" srcId="{E7CED179-9481-44F5-9C2C-1513F2DC6A83}" destId="{12AFC4AA-D027-41A6-942C-0BDD0D7D0A07}" srcOrd="3" destOrd="0" presId="urn:microsoft.com/office/officeart/2018/2/layout/IconVerticalSolidList"/>
    <dgm:cxn modelId="{33E63A3A-546B-47DA-84EB-C6EBE2DCC12E}" type="presParOf" srcId="{A204E418-ECCF-4196-BDAD-5DDCA471D482}" destId="{67775B66-293D-41BB-8954-5AC7913DA81A}" srcOrd="5" destOrd="0" presId="urn:microsoft.com/office/officeart/2018/2/layout/IconVerticalSolidList"/>
    <dgm:cxn modelId="{0155C867-D1CD-4642-B559-4261847CF34D}" type="presParOf" srcId="{A204E418-ECCF-4196-BDAD-5DDCA471D482}" destId="{E91CDCC8-88F4-48D6-90CB-20B903739726}" srcOrd="6" destOrd="0" presId="urn:microsoft.com/office/officeart/2018/2/layout/IconVerticalSolidList"/>
    <dgm:cxn modelId="{48FF6AFD-DEE8-4BC1-A9BA-7F1B8C3D7D81}" type="presParOf" srcId="{E91CDCC8-88F4-48D6-90CB-20B903739726}" destId="{C8A7A828-6BF3-4BF6-9CE5-9528A1188AA2}" srcOrd="0" destOrd="0" presId="urn:microsoft.com/office/officeart/2018/2/layout/IconVerticalSolidList"/>
    <dgm:cxn modelId="{8777FFE3-8A27-467A-B229-45FE73116C57}" type="presParOf" srcId="{E91CDCC8-88F4-48D6-90CB-20B903739726}" destId="{1046A970-EB90-4389-911E-0D7CFE29BC64}" srcOrd="1" destOrd="0" presId="urn:microsoft.com/office/officeart/2018/2/layout/IconVerticalSolidList"/>
    <dgm:cxn modelId="{F1EEC6A8-8625-4E61-B7CD-EF15358B7CA2}" type="presParOf" srcId="{E91CDCC8-88F4-48D6-90CB-20B903739726}" destId="{113F16CC-96B6-4589-B22D-5D20832DD521}" srcOrd="2" destOrd="0" presId="urn:microsoft.com/office/officeart/2018/2/layout/IconVerticalSolidList"/>
    <dgm:cxn modelId="{F3140993-335C-4AAB-95DB-AF2DC0EED92D}" type="presParOf" srcId="{E91CDCC8-88F4-48D6-90CB-20B903739726}" destId="{B0935836-7499-4DA6-A3D1-4F2DC5BA12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F2152E-CE92-439A-B0A0-2D323CFF71BF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8456A0-D2E9-4C01-8B4D-40A2C57D42B8}">
      <dgm:prSet/>
      <dgm:spPr>
        <a:solidFill>
          <a:schemeClr val="bg1">
            <a:alpha val="90000"/>
          </a:schemeClr>
        </a:solidFill>
        <a:ln>
          <a:solidFill>
            <a:srgbClr val="B1C802"/>
          </a:solidFill>
        </a:ln>
      </dgm:spPr>
      <dgm:t>
        <a:bodyPr/>
        <a:lstStyle/>
        <a:p>
          <a:pPr algn="ctr"/>
          <a:r>
            <a:rPr lang="de-DE" b="0" i="0" baseline="0"/>
            <a:t>Individualpromotionen</a:t>
          </a:r>
          <a:endParaRPr lang="en-US"/>
        </a:p>
      </dgm:t>
    </dgm:pt>
    <dgm:pt modelId="{26D0EE61-CFF1-4E0C-A7D0-58AF28023CB3}" type="parTrans" cxnId="{2C95D4A5-E8AE-4E7B-88BA-C5D17984DA7A}">
      <dgm:prSet/>
      <dgm:spPr/>
      <dgm:t>
        <a:bodyPr/>
        <a:lstStyle/>
        <a:p>
          <a:pPr algn="ctr"/>
          <a:endParaRPr lang="en-US"/>
        </a:p>
      </dgm:t>
    </dgm:pt>
    <dgm:pt modelId="{27234DC5-9ED5-4D8C-8640-C5836AFAA39A}" type="sibTrans" cxnId="{2C95D4A5-E8AE-4E7B-88BA-C5D17984DA7A}">
      <dgm:prSet/>
      <dgm:spPr/>
      <dgm:t>
        <a:bodyPr/>
        <a:lstStyle/>
        <a:p>
          <a:pPr algn="ctr"/>
          <a:endParaRPr lang="en-US"/>
        </a:p>
      </dgm:t>
    </dgm:pt>
    <dgm:pt modelId="{AFBDE74C-19AD-4E28-BBC1-7BADB9A8DD2E}">
      <dgm:prSet/>
      <dgm:spPr>
        <a:ln>
          <a:solidFill>
            <a:srgbClr val="B1C802"/>
          </a:solidFill>
        </a:ln>
      </dgm:spPr>
      <dgm:t>
        <a:bodyPr/>
        <a:lstStyle/>
        <a:p>
          <a:pPr algn="ctr"/>
          <a:r>
            <a:rPr lang="de-DE" b="0" i="0" baseline="0" dirty="0"/>
            <a:t>Strukturiertes Promovieren in der Graduate School </a:t>
          </a:r>
          <a:r>
            <a:rPr lang="de-DE" b="0" i="0" baseline="0" dirty="0" err="1"/>
            <a:t>of</a:t>
          </a:r>
          <a:r>
            <a:rPr lang="de-DE" b="0" i="0" baseline="0" dirty="0"/>
            <a:t> Politics (</a:t>
          </a:r>
          <a:r>
            <a:rPr lang="de-DE" b="0" i="0" baseline="0" dirty="0" err="1"/>
            <a:t>GraSP</a:t>
          </a:r>
          <a:r>
            <a:rPr lang="de-DE" b="0" i="0" baseline="0" dirty="0"/>
            <a:t>)</a:t>
          </a:r>
          <a:endParaRPr lang="en-US" dirty="0"/>
        </a:p>
      </dgm:t>
    </dgm:pt>
    <dgm:pt modelId="{32AF4CEF-2292-42A2-8100-26B9BBFFED02}" type="parTrans" cxnId="{F002042F-B1B6-498B-B489-DBCBFA69E07D}">
      <dgm:prSet/>
      <dgm:spPr/>
      <dgm:t>
        <a:bodyPr/>
        <a:lstStyle/>
        <a:p>
          <a:pPr algn="ctr"/>
          <a:endParaRPr lang="en-US"/>
        </a:p>
      </dgm:t>
    </dgm:pt>
    <dgm:pt modelId="{6CCE9441-521F-4A70-954C-677CE4A6D77C}" type="sibTrans" cxnId="{F002042F-B1B6-498B-B489-DBCBFA69E07D}">
      <dgm:prSet/>
      <dgm:spPr/>
      <dgm:t>
        <a:bodyPr/>
        <a:lstStyle/>
        <a:p>
          <a:pPr algn="ctr"/>
          <a:endParaRPr lang="en-US"/>
        </a:p>
      </dgm:t>
    </dgm:pt>
    <dgm:pt modelId="{2F2A298B-EB6C-3344-A139-5ECA9B0CE05C}" type="pres">
      <dgm:prSet presAssocID="{0CF2152E-CE92-439A-B0A0-2D323CFF71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ACB267-7B57-7549-A336-12FF93F678F5}" type="pres">
      <dgm:prSet presAssocID="{CD8456A0-D2E9-4C01-8B4D-40A2C57D42B8}" presName="hierRoot1" presStyleCnt="0"/>
      <dgm:spPr/>
    </dgm:pt>
    <dgm:pt modelId="{2FE6DA20-6C5B-4E44-8512-A595FEC1143A}" type="pres">
      <dgm:prSet presAssocID="{CD8456A0-D2E9-4C01-8B4D-40A2C57D42B8}" presName="composite" presStyleCnt="0"/>
      <dgm:spPr/>
    </dgm:pt>
    <dgm:pt modelId="{723FA508-78D4-194A-9161-C71A22D2D9CB}" type="pres">
      <dgm:prSet presAssocID="{CD8456A0-D2E9-4C01-8B4D-40A2C57D42B8}" presName="background" presStyleLbl="node0" presStyleIdx="0" presStyleCnt="2"/>
      <dgm:spPr>
        <a:solidFill>
          <a:srgbClr val="B1C802"/>
        </a:solidFill>
      </dgm:spPr>
    </dgm:pt>
    <dgm:pt modelId="{68E7A1B4-386D-FA48-9A41-90D357C6AA7B}" type="pres">
      <dgm:prSet presAssocID="{CD8456A0-D2E9-4C01-8B4D-40A2C57D42B8}" presName="text" presStyleLbl="fgAcc0" presStyleIdx="0" presStyleCnt="2">
        <dgm:presLayoutVars>
          <dgm:chPref val="3"/>
        </dgm:presLayoutVars>
      </dgm:prSet>
      <dgm:spPr/>
    </dgm:pt>
    <dgm:pt modelId="{64111F63-647A-9F40-AC34-B572254167B4}" type="pres">
      <dgm:prSet presAssocID="{CD8456A0-D2E9-4C01-8B4D-40A2C57D42B8}" presName="hierChild2" presStyleCnt="0"/>
      <dgm:spPr/>
    </dgm:pt>
    <dgm:pt modelId="{8DD8A472-2C0C-B34A-8297-319FCC4B6262}" type="pres">
      <dgm:prSet presAssocID="{AFBDE74C-19AD-4E28-BBC1-7BADB9A8DD2E}" presName="hierRoot1" presStyleCnt="0"/>
      <dgm:spPr/>
    </dgm:pt>
    <dgm:pt modelId="{93C7DBD2-709B-4049-BF9A-9DFEF838B486}" type="pres">
      <dgm:prSet presAssocID="{AFBDE74C-19AD-4E28-BBC1-7BADB9A8DD2E}" presName="composite" presStyleCnt="0"/>
      <dgm:spPr/>
    </dgm:pt>
    <dgm:pt modelId="{2585650E-AC56-0644-88D9-83738AE41F6C}" type="pres">
      <dgm:prSet presAssocID="{AFBDE74C-19AD-4E28-BBC1-7BADB9A8DD2E}" presName="background" presStyleLbl="node0" presStyleIdx="1" presStyleCnt="2"/>
      <dgm:spPr>
        <a:solidFill>
          <a:srgbClr val="B1C802"/>
        </a:solidFill>
      </dgm:spPr>
    </dgm:pt>
    <dgm:pt modelId="{C9A2F0C8-40FE-6C42-8018-9863C24A2F0F}" type="pres">
      <dgm:prSet presAssocID="{AFBDE74C-19AD-4E28-BBC1-7BADB9A8DD2E}" presName="text" presStyleLbl="fgAcc0" presStyleIdx="1" presStyleCnt="2">
        <dgm:presLayoutVars>
          <dgm:chPref val="3"/>
        </dgm:presLayoutVars>
      </dgm:prSet>
      <dgm:spPr/>
    </dgm:pt>
    <dgm:pt modelId="{0E315992-9843-7742-A680-72EEFBE971F7}" type="pres">
      <dgm:prSet presAssocID="{AFBDE74C-19AD-4E28-BBC1-7BADB9A8DD2E}" presName="hierChild2" presStyleCnt="0"/>
      <dgm:spPr/>
    </dgm:pt>
  </dgm:ptLst>
  <dgm:cxnLst>
    <dgm:cxn modelId="{F002042F-B1B6-498B-B489-DBCBFA69E07D}" srcId="{0CF2152E-CE92-439A-B0A0-2D323CFF71BF}" destId="{AFBDE74C-19AD-4E28-BBC1-7BADB9A8DD2E}" srcOrd="1" destOrd="0" parTransId="{32AF4CEF-2292-42A2-8100-26B9BBFFED02}" sibTransId="{6CCE9441-521F-4A70-954C-677CE4A6D77C}"/>
    <dgm:cxn modelId="{DFB15F40-3F13-AD4C-B940-6DA432AB5C2E}" type="presOf" srcId="{AFBDE74C-19AD-4E28-BBC1-7BADB9A8DD2E}" destId="{C9A2F0C8-40FE-6C42-8018-9863C24A2F0F}" srcOrd="0" destOrd="0" presId="urn:microsoft.com/office/officeart/2005/8/layout/hierarchy1"/>
    <dgm:cxn modelId="{85477262-3A5A-534C-8E82-AFDB13CBDB32}" type="presOf" srcId="{CD8456A0-D2E9-4C01-8B4D-40A2C57D42B8}" destId="{68E7A1B4-386D-FA48-9A41-90D357C6AA7B}" srcOrd="0" destOrd="0" presId="urn:microsoft.com/office/officeart/2005/8/layout/hierarchy1"/>
    <dgm:cxn modelId="{2C95D4A5-E8AE-4E7B-88BA-C5D17984DA7A}" srcId="{0CF2152E-CE92-439A-B0A0-2D323CFF71BF}" destId="{CD8456A0-D2E9-4C01-8B4D-40A2C57D42B8}" srcOrd="0" destOrd="0" parTransId="{26D0EE61-CFF1-4E0C-A7D0-58AF28023CB3}" sibTransId="{27234DC5-9ED5-4D8C-8640-C5836AFAA39A}"/>
    <dgm:cxn modelId="{A7ACFEEE-7678-C540-A404-8A420C2EA2D6}" type="presOf" srcId="{0CF2152E-CE92-439A-B0A0-2D323CFF71BF}" destId="{2F2A298B-EB6C-3344-A139-5ECA9B0CE05C}" srcOrd="0" destOrd="0" presId="urn:microsoft.com/office/officeart/2005/8/layout/hierarchy1"/>
    <dgm:cxn modelId="{EFB03A85-91CD-2548-B9F9-60EDB7689F86}" type="presParOf" srcId="{2F2A298B-EB6C-3344-A139-5ECA9B0CE05C}" destId="{8AACB267-7B57-7549-A336-12FF93F678F5}" srcOrd="0" destOrd="0" presId="urn:microsoft.com/office/officeart/2005/8/layout/hierarchy1"/>
    <dgm:cxn modelId="{0983E333-B716-EA48-A47C-CB011569A262}" type="presParOf" srcId="{8AACB267-7B57-7549-A336-12FF93F678F5}" destId="{2FE6DA20-6C5B-4E44-8512-A595FEC1143A}" srcOrd="0" destOrd="0" presId="urn:microsoft.com/office/officeart/2005/8/layout/hierarchy1"/>
    <dgm:cxn modelId="{30C4B407-D4A6-8549-94EF-D07F2506D3D7}" type="presParOf" srcId="{2FE6DA20-6C5B-4E44-8512-A595FEC1143A}" destId="{723FA508-78D4-194A-9161-C71A22D2D9CB}" srcOrd="0" destOrd="0" presId="urn:microsoft.com/office/officeart/2005/8/layout/hierarchy1"/>
    <dgm:cxn modelId="{19C760C5-5B61-9D41-85B5-0BB15C3BDB5D}" type="presParOf" srcId="{2FE6DA20-6C5B-4E44-8512-A595FEC1143A}" destId="{68E7A1B4-386D-FA48-9A41-90D357C6AA7B}" srcOrd="1" destOrd="0" presId="urn:microsoft.com/office/officeart/2005/8/layout/hierarchy1"/>
    <dgm:cxn modelId="{3EF045BD-12AF-8349-9D5E-80CB641D5D8A}" type="presParOf" srcId="{8AACB267-7B57-7549-A336-12FF93F678F5}" destId="{64111F63-647A-9F40-AC34-B572254167B4}" srcOrd="1" destOrd="0" presId="urn:microsoft.com/office/officeart/2005/8/layout/hierarchy1"/>
    <dgm:cxn modelId="{ABE5707C-82F8-3A42-ACDB-ECFE5B263DE5}" type="presParOf" srcId="{2F2A298B-EB6C-3344-A139-5ECA9B0CE05C}" destId="{8DD8A472-2C0C-B34A-8297-319FCC4B6262}" srcOrd="1" destOrd="0" presId="urn:microsoft.com/office/officeart/2005/8/layout/hierarchy1"/>
    <dgm:cxn modelId="{2684624A-491C-864F-AD7B-399A2B9E6BE7}" type="presParOf" srcId="{8DD8A472-2C0C-B34A-8297-319FCC4B6262}" destId="{93C7DBD2-709B-4049-BF9A-9DFEF838B486}" srcOrd="0" destOrd="0" presId="urn:microsoft.com/office/officeart/2005/8/layout/hierarchy1"/>
    <dgm:cxn modelId="{01EF1917-FD03-C542-842F-81024B3F4FB8}" type="presParOf" srcId="{93C7DBD2-709B-4049-BF9A-9DFEF838B486}" destId="{2585650E-AC56-0644-88D9-83738AE41F6C}" srcOrd="0" destOrd="0" presId="urn:microsoft.com/office/officeart/2005/8/layout/hierarchy1"/>
    <dgm:cxn modelId="{E349B855-19A4-9C4F-AB06-70C60A03FF79}" type="presParOf" srcId="{93C7DBD2-709B-4049-BF9A-9DFEF838B486}" destId="{C9A2F0C8-40FE-6C42-8018-9863C24A2F0F}" srcOrd="1" destOrd="0" presId="urn:microsoft.com/office/officeart/2005/8/layout/hierarchy1"/>
    <dgm:cxn modelId="{A722A98C-3CDD-F248-969A-7B3D7D1BAF87}" type="presParOf" srcId="{8DD8A472-2C0C-B34A-8297-319FCC4B6262}" destId="{0E315992-9843-7742-A680-72EEFBE971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9B43F-7F0A-7A4F-9EE6-87A3B73D068A}">
      <dsp:nvSpPr>
        <dsp:cNvPr id="0" name=""/>
        <dsp:cNvSpPr/>
      </dsp:nvSpPr>
      <dsp:spPr>
        <a:xfrm>
          <a:off x="81643" y="1066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Was ist Politik, was Politikwissenschaft?</a:t>
          </a:r>
          <a:endParaRPr lang="en-US" sz="2200" kern="1200" dirty="0"/>
        </a:p>
      </dsp:txBody>
      <dsp:txXfrm>
        <a:off x="81643" y="1066"/>
        <a:ext cx="2629945" cy="1577967"/>
      </dsp:txXfrm>
    </dsp:sp>
    <dsp:sp modelId="{21850E41-8EEC-C04C-9063-59EC0B58BF97}">
      <dsp:nvSpPr>
        <dsp:cNvPr id="0" name=""/>
        <dsp:cNvSpPr/>
      </dsp:nvSpPr>
      <dsp:spPr>
        <a:xfrm>
          <a:off x="2974582" y="1066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Welchen Fragen geht sie nach?</a:t>
          </a:r>
          <a:endParaRPr lang="en-US" sz="2200" kern="1200" dirty="0"/>
        </a:p>
      </dsp:txBody>
      <dsp:txXfrm>
        <a:off x="2974582" y="1066"/>
        <a:ext cx="2629945" cy="1577967"/>
      </dsp:txXfrm>
    </dsp:sp>
    <dsp:sp modelId="{47510CD7-07DE-104F-B5B5-2541B3217159}">
      <dsp:nvSpPr>
        <dsp:cNvPr id="0" name=""/>
        <dsp:cNvSpPr/>
      </dsp:nvSpPr>
      <dsp:spPr>
        <a:xfrm>
          <a:off x="5867522" y="1066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In welche Teildisziplinen gliedert sich die Politikwissenschaft?</a:t>
          </a:r>
          <a:endParaRPr lang="en-US" sz="2200" kern="1200" dirty="0"/>
        </a:p>
      </dsp:txBody>
      <dsp:txXfrm>
        <a:off x="5867522" y="1066"/>
        <a:ext cx="2629945" cy="1577967"/>
      </dsp:txXfrm>
    </dsp:sp>
    <dsp:sp modelId="{FA41A20E-FEE5-9640-AC77-B23DB5FD307D}">
      <dsp:nvSpPr>
        <dsp:cNvPr id="0" name=""/>
        <dsp:cNvSpPr/>
      </dsp:nvSpPr>
      <dsp:spPr>
        <a:xfrm>
          <a:off x="8760461" y="1066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Was kann man mit einem Abschluss in Politikwissenschaft anfangen?</a:t>
          </a:r>
          <a:endParaRPr lang="en-US" sz="2200" kern="1200" dirty="0"/>
        </a:p>
      </dsp:txBody>
      <dsp:txXfrm>
        <a:off x="8760461" y="1066"/>
        <a:ext cx="2629945" cy="1577967"/>
      </dsp:txXfrm>
    </dsp:sp>
    <dsp:sp modelId="{9476625B-AE3C-244B-8B19-64135E41C8BC}">
      <dsp:nvSpPr>
        <dsp:cNvPr id="0" name=""/>
        <dsp:cNvSpPr/>
      </dsp:nvSpPr>
      <dsp:spPr>
        <a:xfrm>
          <a:off x="2974582" y="1842028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Was muss ich mitbringen, um Politikwissenschaft studieren zu können?</a:t>
          </a:r>
          <a:endParaRPr lang="en-US" sz="2200" kern="1200" dirty="0"/>
        </a:p>
      </dsp:txBody>
      <dsp:txXfrm>
        <a:off x="2974582" y="1842028"/>
        <a:ext cx="2629945" cy="1577967"/>
      </dsp:txXfrm>
    </dsp:sp>
    <dsp:sp modelId="{ED2973E9-C238-7547-AA8A-66E6275EEB83}">
      <dsp:nvSpPr>
        <dsp:cNvPr id="0" name=""/>
        <dsp:cNvSpPr/>
      </dsp:nvSpPr>
      <dsp:spPr>
        <a:xfrm>
          <a:off x="5867522" y="1842028"/>
          <a:ext cx="2629945" cy="1577967"/>
        </a:xfrm>
        <a:prstGeom prst="rect">
          <a:avLst/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Welche Studiengänge bietet die Universität Münster an?</a:t>
          </a:r>
          <a:endParaRPr lang="en-US" sz="2200" kern="1200" dirty="0"/>
        </a:p>
      </dsp:txBody>
      <dsp:txXfrm>
        <a:off x="5867522" y="1842028"/>
        <a:ext cx="2629945" cy="1577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84287-4213-1141-B2E2-177303EB62E1}">
      <dsp:nvSpPr>
        <dsp:cNvPr id="0" name=""/>
        <dsp:cNvSpPr/>
      </dsp:nvSpPr>
      <dsp:spPr>
        <a:xfrm>
          <a:off x="2922282" y="1603"/>
          <a:ext cx="4652014" cy="3022474"/>
        </a:xfrm>
        <a:prstGeom prst="roundRect">
          <a:avLst>
            <a:gd name="adj" fmla="val 10000"/>
          </a:avLst>
        </a:prstGeom>
        <a:solidFill>
          <a:srgbClr val="B1C8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018472-76A7-E54E-814C-74B594FCBD24}">
      <dsp:nvSpPr>
        <dsp:cNvPr id="0" name=""/>
        <dsp:cNvSpPr/>
      </dsp:nvSpPr>
      <dsp:spPr>
        <a:xfrm>
          <a:off x="3340161" y="398587"/>
          <a:ext cx="4652014" cy="3022474"/>
        </a:xfrm>
        <a:prstGeom prst="roundRect">
          <a:avLst>
            <a:gd name="adj" fmla="val 10000"/>
          </a:avLst>
        </a:prstGeom>
        <a:solidFill>
          <a:srgbClr val="B1C800">
            <a:alpha val="65000"/>
          </a:srgb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36000" lvl="0" indent="0" algn="just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 dirty="0"/>
            <a:t>„Politik ist jenes menschliche Handeln, das auf die </a:t>
          </a:r>
          <a:r>
            <a:rPr lang="de-DE" sz="1900" b="1" i="0" kern="1200" baseline="0" dirty="0"/>
            <a:t>Herstellung allgemein verbindlicher Regelungen und Entscheidungen </a:t>
          </a:r>
          <a:r>
            <a:rPr lang="de-DE" sz="1900" b="0" i="0" kern="1200" baseline="0" dirty="0"/>
            <a:t>in und zwischen Gruppen von Menschen abzielt.“ </a:t>
          </a:r>
        </a:p>
        <a:p>
          <a:pPr marL="3600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b="0" i="0" kern="1200" baseline="0" dirty="0"/>
        </a:p>
        <a:p>
          <a:pPr marL="36000" lvl="0" indent="0" algn="ctr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 dirty="0"/>
            <a:t>~ Gerhard Lehmbruch</a:t>
          </a:r>
          <a:endParaRPr lang="en-US" sz="1900" kern="1200" dirty="0"/>
        </a:p>
      </dsp:txBody>
      <dsp:txXfrm>
        <a:off x="3428686" y="487112"/>
        <a:ext cx="4474964" cy="2845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EF319-7299-46FF-AFD5-8794EE26AAFD}">
      <dsp:nvSpPr>
        <dsp:cNvPr id="0" name=""/>
        <dsp:cNvSpPr/>
      </dsp:nvSpPr>
      <dsp:spPr>
        <a:xfrm>
          <a:off x="1100264" y="410457"/>
          <a:ext cx="1490066" cy="1490066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D74C9-812A-4ECD-9C04-7442BBA6ECF3}">
      <dsp:nvSpPr>
        <dsp:cNvPr id="0" name=""/>
        <dsp:cNvSpPr/>
      </dsp:nvSpPr>
      <dsp:spPr>
        <a:xfrm>
          <a:off x="189668" y="2290604"/>
          <a:ext cx="33112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i="0" kern="1200" baseline="0"/>
            <a:t>(Eigene Zeit-) Ressourcen erkennen, einschätzen und sinnvoll nutzen</a:t>
          </a:r>
          <a:endParaRPr lang="en-US" sz="1200" kern="1200"/>
        </a:p>
      </dsp:txBody>
      <dsp:txXfrm>
        <a:off x="189668" y="2290604"/>
        <a:ext cx="3311257" cy="720000"/>
      </dsp:txXfrm>
    </dsp:sp>
    <dsp:sp modelId="{66DFBBE2-47F1-4019-967F-F1E8290D97A6}">
      <dsp:nvSpPr>
        <dsp:cNvPr id="0" name=""/>
        <dsp:cNvSpPr/>
      </dsp:nvSpPr>
      <dsp:spPr>
        <a:xfrm>
          <a:off x="4990991" y="410457"/>
          <a:ext cx="1490066" cy="1490066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B76C5-31D2-4BC5-B7EC-AB01D0DF5EE8}">
      <dsp:nvSpPr>
        <dsp:cNvPr id="0" name=""/>
        <dsp:cNvSpPr/>
      </dsp:nvSpPr>
      <dsp:spPr>
        <a:xfrm>
          <a:off x="4080396" y="2290604"/>
          <a:ext cx="33112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i="0" kern="1200" baseline="0"/>
            <a:t>Selbstorganisierte Arbeitsprozesse strukturieren und umsetzen (Projektarbeiten, Studienarbeiten)</a:t>
          </a:r>
          <a:endParaRPr lang="en-US" sz="1200" kern="1200"/>
        </a:p>
      </dsp:txBody>
      <dsp:txXfrm>
        <a:off x="4080396" y="2290604"/>
        <a:ext cx="3311257" cy="720000"/>
      </dsp:txXfrm>
    </dsp:sp>
    <dsp:sp modelId="{46DB9E10-F580-4D67-B0E1-179C5CAA9132}">
      <dsp:nvSpPr>
        <dsp:cNvPr id="0" name=""/>
        <dsp:cNvSpPr/>
      </dsp:nvSpPr>
      <dsp:spPr>
        <a:xfrm>
          <a:off x="8881719" y="410457"/>
          <a:ext cx="1490066" cy="1490066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8ACA-86E7-42CC-8C59-90F815B1D959}">
      <dsp:nvSpPr>
        <dsp:cNvPr id="0" name=""/>
        <dsp:cNvSpPr/>
      </dsp:nvSpPr>
      <dsp:spPr>
        <a:xfrm>
          <a:off x="7971124" y="2290604"/>
          <a:ext cx="33112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0" i="0" kern="1200" baseline="0"/>
            <a:t>Politikwissenschaftler*innen sollten „Deliberationsprofis“ sein – Argumentieren lernen; Positionen einnehmen, verteidigen, überprüfen und ggf. verwerfen</a:t>
          </a:r>
          <a:endParaRPr lang="en-US" sz="1200" kern="1200"/>
        </a:p>
      </dsp:txBody>
      <dsp:txXfrm>
        <a:off x="7971124" y="2290604"/>
        <a:ext cx="3311257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86B0C-4657-3541-99DE-EC253B011E8D}">
      <dsp:nvSpPr>
        <dsp:cNvPr id="0" name=""/>
        <dsp:cNvSpPr/>
      </dsp:nvSpPr>
      <dsp:spPr>
        <a:xfrm>
          <a:off x="0" y="417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0E79E-D3B7-2049-B7FE-9144671534E2}">
      <dsp:nvSpPr>
        <dsp:cNvPr id="0" name=""/>
        <dsp:cNvSpPr/>
      </dsp:nvSpPr>
      <dsp:spPr>
        <a:xfrm>
          <a:off x="0" y="417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Verbände</a:t>
          </a:r>
          <a:endParaRPr lang="en-US" sz="1700" kern="1200"/>
        </a:p>
      </dsp:txBody>
      <dsp:txXfrm>
        <a:off x="0" y="417"/>
        <a:ext cx="7720073" cy="380025"/>
      </dsp:txXfrm>
    </dsp:sp>
    <dsp:sp modelId="{9FA1B363-D882-3E49-A24D-6E7BEEDF506D}">
      <dsp:nvSpPr>
        <dsp:cNvPr id="0" name=""/>
        <dsp:cNvSpPr/>
      </dsp:nvSpPr>
      <dsp:spPr>
        <a:xfrm>
          <a:off x="0" y="380442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3DB67-6796-C64E-92B7-CE49381241F7}">
      <dsp:nvSpPr>
        <dsp:cNvPr id="0" name=""/>
        <dsp:cNvSpPr/>
      </dsp:nvSpPr>
      <dsp:spPr>
        <a:xfrm>
          <a:off x="0" y="380442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Public Affairs Management und Lobbying</a:t>
          </a:r>
          <a:endParaRPr lang="en-US" sz="1700" kern="1200"/>
        </a:p>
      </dsp:txBody>
      <dsp:txXfrm>
        <a:off x="0" y="380442"/>
        <a:ext cx="7720073" cy="380025"/>
      </dsp:txXfrm>
    </dsp:sp>
    <dsp:sp modelId="{EFC6B2B4-EB1F-2441-B5D2-D3A190CFF994}">
      <dsp:nvSpPr>
        <dsp:cNvPr id="0" name=""/>
        <dsp:cNvSpPr/>
      </dsp:nvSpPr>
      <dsp:spPr>
        <a:xfrm>
          <a:off x="0" y="760468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A922B-FCA0-CA4B-B13B-6E4DE7C63BAA}">
      <dsp:nvSpPr>
        <dsp:cNvPr id="0" name=""/>
        <dsp:cNvSpPr/>
      </dsp:nvSpPr>
      <dsp:spPr>
        <a:xfrm>
          <a:off x="0" y="760468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Parteien und parteinahe Arbeitsplätze</a:t>
          </a:r>
          <a:endParaRPr lang="en-US" sz="1700" kern="1200"/>
        </a:p>
      </dsp:txBody>
      <dsp:txXfrm>
        <a:off x="0" y="760468"/>
        <a:ext cx="7720073" cy="380025"/>
      </dsp:txXfrm>
    </dsp:sp>
    <dsp:sp modelId="{BFC4C6F8-E9A3-AA4A-88EB-C0D11AFEBEF6}">
      <dsp:nvSpPr>
        <dsp:cNvPr id="0" name=""/>
        <dsp:cNvSpPr/>
      </dsp:nvSpPr>
      <dsp:spPr>
        <a:xfrm>
          <a:off x="0" y="1140493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50906-EE13-C042-B7C3-F1954ED9D3E7}">
      <dsp:nvSpPr>
        <dsp:cNvPr id="0" name=""/>
        <dsp:cNvSpPr/>
      </dsp:nvSpPr>
      <dsp:spPr>
        <a:xfrm>
          <a:off x="0" y="1140493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Berufspolitik</a:t>
          </a:r>
          <a:endParaRPr lang="en-US" sz="1700" kern="1200"/>
        </a:p>
      </dsp:txBody>
      <dsp:txXfrm>
        <a:off x="0" y="1140493"/>
        <a:ext cx="7720073" cy="380025"/>
      </dsp:txXfrm>
    </dsp:sp>
    <dsp:sp modelId="{88026114-7FED-104E-9C8F-EE0FE1E98B34}">
      <dsp:nvSpPr>
        <dsp:cNvPr id="0" name=""/>
        <dsp:cNvSpPr/>
      </dsp:nvSpPr>
      <dsp:spPr>
        <a:xfrm>
          <a:off x="0" y="1520518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A43BC-800C-834B-B974-628379C09C55}">
      <dsp:nvSpPr>
        <dsp:cNvPr id="0" name=""/>
        <dsp:cNvSpPr/>
      </dsp:nvSpPr>
      <dsp:spPr>
        <a:xfrm>
          <a:off x="0" y="1520518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Öffentliche Verwaltung</a:t>
          </a:r>
          <a:endParaRPr lang="en-US" sz="1700" kern="1200"/>
        </a:p>
      </dsp:txBody>
      <dsp:txXfrm>
        <a:off x="0" y="1520518"/>
        <a:ext cx="7720073" cy="380025"/>
      </dsp:txXfrm>
    </dsp:sp>
    <dsp:sp modelId="{68D9E728-CBED-694B-BBF1-CA1FD1CDD0ED}">
      <dsp:nvSpPr>
        <dsp:cNvPr id="0" name=""/>
        <dsp:cNvSpPr/>
      </dsp:nvSpPr>
      <dsp:spPr>
        <a:xfrm>
          <a:off x="0" y="1900543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136B3-8271-F046-BA1E-DAE752E92D95}">
      <dsp:nvSpPr>
        <dsp:cNvPr id="0" name=""/>
        <dsp:cNvSpPr/>
      </dsp:nvSpPr>
      <dsp:spPr>
        <a:xfrm>
          <a:off x="0" y="1900543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Internationale Organisationen</a:t>
          </a:r>
          <a:endParaRPr lang="en-US" sz="1700" kern="1200"/>
        </a:p>
      </dsp:txBody>
      <dsp:txXfrm>
        <a:off x="0" y="1900543"/>
        <a:ext cx="7720073" cy="380025"/>
      </dsp:txXfrm>
    </dsp:sp>
    <dsp:sp modelId="{CEFF0B90-54E0-744F-AC0C-C04514C907F0}">
      <dsp:nvSpPr>
        <dsp:cNvPr id="0" name=""/>
        <dsp:cNvSpPr/>
      </dsp:nvSpPr>
      <dsp:spPr>
        <a:xfrm>
          <a:off x="0" y="2280568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CC727-E1F8-9546-9931-C6E156BB7557}">
      <dsp:nvSpPr>
        <dsp:cNvPr id="0" name=""/>
        <dsp:cNvSpPr/>
      </dsp:nvSpPr>
      <dsp:spPr>
        <a:xfrm>
          <a:off x="0" y="2280568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Freie Wirtschaft</a:t>
          </a:r>
          <a:endParaRPr lang="en-US" sz="1700" kern="1200"/>
        </a:p>
      </dsp:txBody>
      <dsp:txXfrm>
        <a:off x="0" y="2280568"/>
        <a:ext cx="7720073" cy="380025"/>
      </dsp:txXfrm>
    </dsp:sp>
    <dsp:sp modelId="{A0DB8EE2-7E6C-2840-9060-15BCAB2D9147}">
      <dsp:nvSpPr>
        <dsp:cNvPr id="0" name=""/>
        <dsp:cNvSpPr/>
      </dsp:nvSpPr>
      <dsp:spPr>
        <a:xfrm>
          <a:off x="0" y="2660593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CE82E-42AF-3E4B-8AA5-EE107D4204ED}">
      <dsp:nvSpPr>
        <dsp:cNvPr id="0" name=""/>
        <dsp:cNvSpPr/>
      </dsp:nvSpPr>
      <dsp:spPr>
        <a:xfrm>
          <a:off x="0" y="2660593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Selbstständigkeit</a:t>
          </a:r>
          <a:endParaRPr lang="en-US" sz="1700" kern="1200"/>
        </a:p>
      </dsp:txBody>
      <dsp:txXfrm>
        <a:off x="0" y="2660593"/>
        <a:ext cx="7720073" cy="380025"/>
      </dsp:txXfrm>
    </dsp:sp>
    <dsp:sp modelId="{BA627AE5-F9C2-0B4E-89A9-038D8DC55433}">
      <dsp:nvSpPr>
        <dsp:cNvPr id="0" name=""/>
        <dsp:cNvSpPr/>
      </dsp:nvSpPr>
      <dsp:spPr>
        <a:xfrm>
          <a:off x="0" y="3040619"/>
          <a:ext cx="77200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619D6-97A3-2E44-9812-B7852F2EE03E}">
      <dsp:nvSpPr>
        <dsp:cNvPr id="0" name=""/>
        <dsp:cNvSpPr/>
      </dsp:nvSpPr>
      <dsp:spPr>
        <a:xfrm>
          <a:off x="0" y="3040619"/>
          <a:ext cx="7720073" cy="38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baseline="0"/>
            <a:t>Universitäre und außeruniversitäre Forschung</a:t>
          </a:r>
          <a:endParaRPr lang="en-US" sz="1700" kern="1200"/>
        </a:p>
      </dsp:txBody>
      <dsp:txXfrm>
        <a:off x="0" y="3040619"/>
        <a:ext cx="7720073" cy="3800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E6FE1-376E-4B26-8417-08630F43F918}">
      <dsp:nvSpPr>
        <dsp:cNvPr id="0" name=""/>
        <dsp:cNvSpPr/>
      </dsp:nvSpPr>
      <dsp:spPr>
        <a:xfrm>
          <a:off x="0" y="2672"/>
          <a:ext cx="11472050" cy="569286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AE173-ADC1-4FBB-92D1-69A40FABB31C}">
      <dsp:nvSpPr>
        <dsp:cNvPr id="0" name=""/>
        <dsp:cNvSpPr/>
      </dsp:nvSpPr>
      <dsp:spPr>
        <a:xfrm>
          <a:off x="172209" y="130762"/>
          <a:ext cx="313107" cy="313107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6EBBB-65C5-4B64-935A-EFC918DEB519}">
      <dsp:nvSpPr>
        <dsp:cNvPr id="0" name=""/>
        <dsp:cNvSpPr/>
      </dsp:nvSpPr>
      <dsp:spPr>
        <a:xfrm>
          <a:off x="657525" y="2672"/>
          <a:ext cx="10814524" cy="569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49" tIns="60249" rIns="60249" bIns="602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/>
            <a:t>Zwei-Fach-Bachelor Politikwissenschaft (fachwissenschaftliche und lehramtsqualifizierende Variante)</a:t>
          </a:r>
          <a:endParaRPr lang="en-US" sz="1900" kern="1200"/>
        </a:p>
      </dsp:txBody>
      <dsp:txXfrm>
        <a:off x="657525" y="2672"/>
        <a:ext cx="10814524" cy="569286"/>
      </dsp:txXfrm>
    </dsp:sp>
    <dsp:sp modelId="{A78C6AE3-6429-4606-BD11-6A4FDD931A9F}">
      <dsp:nvSpPr>
        <dsp:cNvPr id="0" name=""/>
        <dsp:cNvSpPr/>
      </dsp:nvSpPr>
      <dsp:spPr>
        <a:xfrm>
          <a:off x="0" y="714280"/>
          <a:ext cx="11472050" cy="569286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65AE-F722-4873-87F5-C709ECC20502}">
      <dsp:nvSpPr>
        <dsp:cNvPr id="0" name=""/>
        <dsp:cNvSpPr/>
      </dsp:nvSpPr>
      <dsp:spPr>
        <a:xfrm>
          <a:off x="172209" y="842369"/>
          <a:ext cx="313107" cy="313107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91879-609A-49F2-BCCD-2EEC4F99EF40}">
      <dsp:nvSpPr>
        <dsp:cNvPr id="0" name=""/>
        <dsp:cNvSpPr/>
      </dsp:nvSpPr>
      <dsp:spPr>
        <a:xfrm>
          <a:off x="657525" y="714280"/>
          <a:ext cx="10814524" cy="569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49" tIns="60249" rIns="60249" bIns="602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/>
            <a:t>Politik und Recht</a:t>
          </a:r>
          <a:endParaRPr lang="en-US" sz="1900" kern="1200"/>
        </a:p>
      </dsp:txBody>
      <dsp:txXfrm>
        <a:off x="657525" y="714280"/>
        <a:ext cx="10814524" cy="569286"/>
      </dsp:txXfrm>
    </dsp:sp>
    <dsp:sp modelId="{0FDBF67B-F4D0-4DE1-9382-9CC0E3AFAE23}">
      <dsp:nvSpPr>
        <dsp:cNvPr id="0" name=""/>
        <dsp:cNvSpPr/>
      </dsp:nvSpPr>
      <dsp:spPr>
        <a:xfrm>
          <a:off x="0" y="1425887"/>
          <a:ext cx="11472050" cy="569286"/>
        </a:xfrm>
        <a:prstGeom prst="roundRect">
          <a:avLst>
            <a:gd name="adj" fmla="val 10000"/>
          </a:avLst>
        </a:prstGeom>
        <a:solidFill>
          <a:srgbClr val="B1C8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D976E-899A-450E-B747-7995C1D9BA43}">
      <dsp:nvSpPr>
        <dsp:cNvPr id="0" name=""/>
        <dsp:cNvSpPr/>
      </dsp:nvSpPr>
      <dsp:spPr>
        <a:xfrm>
          <a:off x="172209" y="1553977"/>
          <a:ext cx="313107" cy="313107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4A313-8BAF-4AC8-ADF0-465C5252680F}">
      <dsp:nvSpPr>
        <dsp:cNvPr id="0" name=""/>
        <dsp:cNvSpPr/>
      </dsp:nvSpPr>
      <dsp:spPr>
        <a:xfrm>
          <a:off x="657525" y="1425887"/>
          <a:ext cx="10814524" cy="569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49" tIns="60249" rIns="60249" bIns="602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/>
            <a:t>Politik und Wirtschaft</a:t>
          </a:r>
          <a:endParaRPr lang="en-US" sz="1900" kern="1200"/>
        </a:p>
      </dsp:txBody>
      <dsp:txXfrm>
        <a:off x="657525" y="1425887"/>
        <a:ext cx="10814524" cy="569286"/>
      </dsp:txXfrm>
    </dsp:sp>
    <dsp:sp modelId="{ACABDFF6-90B6-4F64-912B-E274D1AD4DC1}">
      <dsp:nvSpPr>
        <dsp:cNvPr id="0" name=""/>
        <dsp:cNvSpPr/>
      </dsp:nvSpPr>
      <dsp:spPr>
        <a:xfrm>
          <a:off x="0" y="2137495"/>
          <a:ext cx="11472050" cy="569286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3E4B4-6FCE-42C7-B44E-919E7F8F096B}">
      <dsp:nvSpPr>
        <dsp:cNvPr id="0" name=""/>
        <dsp:cNvSpPr/>
      </dsp:nvSpPr>
      <dsp:spPr>
        <a:xfrm>
          <a:off x="172209" y="2265584"/>
          <a:ext cx="313107" cy="313107"/>
        </a:xfrm>
        <a:prstGeom prst="rect">
          <a:avLst/>
        </a:prstGeom>
        <a:blipFill>
          <a:blip xmlns:r="http://schemas.openxmlformats.org/officeDocument/2006/relationships"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1A3D2-E5B5-4A4B-B506-A2BF84C498B0}">
      <dsp:nvSpPr>
        <dsp:cNvPr id="0" name=""/>
        <dsp:cNvSpPr/>
      </dsp:nvSpPr>
      <dsp:spPr>
        <a:xfrm>
          <a:off x="657525" y="2137495"/>
          <a:ext cx="10814524" cy="569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49" tIns="60249" rIns="60249" bIns="602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 dirty="0"/>
            <a:t>Public </a:t>
          </a:r>
          <a:r>
            <a:rPr lang="de-DE" sz="1900" b="0" i="0" kern="1200" baseline="0" dirty="0" err="1"/>
            <a:t>Governance</a:t>
          </a:r>
          <a:r>
            <a:rPr lang="de-DE" sz="1900" b="0" i="0" kern="1200" baseline="0" dirty="0"/>
            <a:t> </a:t>
          </a:r>
          <a:r>
            <a:rPr lang="de-DE" sz="1900" b="0" i="0" kern="1200" baseline="0" dirty="0" err="1"/>
            <a:t>across</a:t>
          </a:r>
          <a:r>
            <a:rPr lang="de-DE" sz="1900" b="0" i="0" kern="1200" baseline="0" dirty="0"/>
            <a:t> Borders</a:t>
          </a:r>
          <a:endParaRPr lang="en-US" sz="1900" kern="1200" dirty="0"/>
        </a:p>
      </dsp:txBody>
      <dsp:txXfrm>
        <a:off x="657525" y="2137495"/>
        <a:ext cx="10814524" cy="569286"/>
      </dsp:txXfrm>
    </dsp:sp>
    <dsp:sp modelId="{BCE999F6-4E2E-4580-8AC0-C4C6631E54D1}">
      <dsp:nvSpPr>
        <dsp:cNvPr id="0" name=""/>
        <dsp:cNvSpPr/>
      </dsp:nvSpPr>
      <dsp:spPr>
        <a:xfrm>
          <a:off x="0" y="2849103"/>
          <a:ext cx="11472050" cy="569286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67442-B0EC-46B7-A9D3-9DF7C37F1B94}">
      <dsp:nvSpPr>
        <dsp:cNvPr id="0" name=""/>
        <dsp:cNvSpPr/>
      </dsp:nvSpPr>
      <dsp:spPr>
        <a:xfrm>
          <a:off x="172209" y="2977192"/>
          <a:ext cx="313107" cy="313107"/>
        </a:xfrm>
        <a:prstGeom prst="rect">
          <a:avLst/>
        </a:prstGeom>
        <a:blipFill>
          <a:blip xmlns:r="http://schemas.openxmlformats.org/officeDocument/2006/relationships"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A309C-C1CD-4297-9AA5-8AE56FC46F2D}">
      <dsp:nvSpPr>
        <dsp:cNvPr id="0" name=""/>
        <dsp:cNvSpPr/>
      </dsp:nvSpPr>
      <dsp:spPr>
        <a:xfrm>
          <a:off x="657525" y="2849103"/>
          <a:ext cx="10814524" cy="569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49" tIns="60249" rIns="60249" bIns="602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/>
            <a:t>Internationale und Europäische Governance</a:t>
          </a:r>
          <a:endParaRPr lang="en-US" sz="1900" kern="1200"/>
        </a:p>
      </dsp:txBody>
      <dsp:txXfrm>
        <a:off x="657525" y="2849103"/>
        <a:ext cx="10814524" cy="5692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AB2C4-8F9A-4086-92CC-6E5A0CEC2C74}">
      <dsp:nvSpPr>
        <dsp:cNvPr id="0" name=""/>
        <dsp:cNvSpPr/>
      </dsp:nvSpPr>
      <dsp:spPr>
        <a:xfrm>
          <a:off x="0" y="1419"/>
          <a:ext cx="11472050" cy="719625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EFF01-3CFB-4BA5-829E-E048E64CA271}">
      <dsp:nvSpPr>
        <dsp:cNvPr id="0" name=""/>
        <dsp:cNvSpPr/>
      </dsp:nvSpPr>
      <dsp:spPr>
        <a:xfrm>
          <a:off x="217686" y="163335"/>
          <a:ext cx="395794" cy="395794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69262-770D-4578-A5BE-2429B602B909}">
      <dsp:nvSpPr>
        <dsp:cNvPr id="0" name=""/>
        <dsp:cNvSpPr/>
      </dsp:nvSpPr>
      <dsp:spPr>
        <a:xfrm>
          <a:off x="831167" y="1419"/>
          <a:ext cx="10640882" cy="7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0" tIns="76160" rIns="76160" bIns="761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i="0" kern="1200" baseline="0" dirty="0"/>
            <a:t>Master Politikwissenschaft mit Spezialisierung</a:t>
          </a:r>
          <a:endParaRPr lang="en-US" sz="2200" kern="1200" dirty="0"/>
        </a:p>
      </dsp:txBody>
      <dsp:txXfrm>
        <a:off x="831167" y="1419"/>
        <a:ext cx="10640882" cy="719625"/>
      </dsp:txXfrm>
    </dsp:sp>
    <dsp:sp modelId="{60E3F3B1-EC0F-4491-B0D5-87FBFA958309}">
      <dsp:nvSpPr>
        <dsp:cNvPr id="0" name=""/>
        <dsp:cNvSpPr/>
      </dsp:nvSpPr>
      <dsp:spPr>
        <a:xfrm>
          <a:off x="0" y="900952"/>
          <a:ext cx="11472050" cy="719625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4ED77-8B11-401F-9369-01724A96DD60}">
      <dsp:nvSpPr>
        <dsp:cNvPr id="0" name=""/>
        <dsp:cNvSpPr/>
      </dsp:nvSpPr>
      <dsp:spPr>
        <a:xfrm>
          <a:off x="217686" y="1062867"/>
          <a:ext cx="395794" cy="395794"/>
        </a:xfrm>
        <a:prstGeom prst="rect">
          <a:avLst/>
        </a:prstGeom>
        <a:blipFill>
          <a:blip xmlns:r="http://schemas.openxmlformats.org/officeDocument/2006/relationships"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66941-D322-4369-9294-D1B353463F54}">
      <dsp:nvSpPr>
        <dsp:cNvPr id="0" name=""/>
        <dsp:cNvSpPr/>
      </dsp:nvSpPr>
      <dsp:spPr>
        <a:xfrm>
          <a:off x="831167" y="900952"/>
          <a:ext cx="10640882" cy="7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0" tIns="76160" rIns="76160" bIns="761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i="0" kern="1200" baseline="0"/>
            <a:t>Master European Studies (Kooperationsstudiengang mit der Universität Twente)</a:t>
          </a:r>
          <a:endParaRPr lang="en-US" sz="2200" kern="1200"/>
        </a:p>
      </dsp:txBody>
      <dsp:txXfrm>
        <a:off x="831167" y="900952"/>
        <a:ext cx="10640882" cy="719625"/>
      </dsp:txXfrm>
    </dsp:sp>
    <dsp:sp modelId="{F81615F8-F1A8-4877-B513-1E576625635A}">
      <dsp:nvSpPr>
        <dsp:cNvPr id="0" name=""/>
        <dsp:cNvSpPr/>
      </dsp:nvSpPr>
      <dsp:spPr>
        <a:xfrm>
          <a:off x="0" y="1800484"/>
          <a:ext cx="11472050" cy="719625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67E8C-B88A-40C5-BBC0-CA3DC0324AAC}">
      <dsp:nvSpPr>
        <dsp:cNvPr id="0" name=""/>
        <dsp:cNvSpPr/>
      </dsp:nvSpPr>
      <dsp:spPr>
        <a:xfrm>
          <a:off x="217686" y="1962400"/>
          <a:ext cx="395794" cy="395794"/>
        </a:xfrm>
        <a:prstGeom prst="rect">
          <a:avLst/>
        </a:prstGeom>
        <a:blipFill>
          <a:blip xmlns:r="http://schemas.openxmlformats.org/officeDocument/2006/relationships"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FC4AA-D027-41A6-942C-0BDD0D7D0A07}">
      <dsp:nvSpPr>
        <dsp:cNvPr id="0" name=""/>
        <dsp:cNvSpPr/>
      </dsp:nvSpPr>
      <dsp:spPr>
        <a:xfrm>
          <a:off x="831167" y="1800484"/>
          <a:ext cx="10640882" cy="7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0" tIns="76160" rIns="76160" bIns="761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i="0" kern="1200" baseline="0"/>
            <a:t>Master Internationale und Europäische Governance</a:t>
          </a:r>
          <a:endParaRPr lang="en-US" sz="2200" kern="1200"/>
        </a:p>
      </dsp:txBody>
      <dsp:txXfrm>
        <a:off x="831167" y="1800484"/>
        <a:ext cx="10640882" cy="719625"/>
      </dsp:txXfrm>
    </dsp:sp>
    <dsp:sp modelId="{C8A7A828-6BF3-4BF6-9CE5-9528A1188AA2}">
      <dsp:nvSpPr>
        <dsp:cNvPr id="0" name=""/>
        <dsp:cNvSpPr/>
      </dsp:nvSpPr>
      <dsp:spPr>
        <a:xfrm>
          <a:off x="0" y="2700016"/>
          <a:ext cx="11472050" cy="719625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6A970-EB90-4389-911E-0D7CFE29BC64}">
      <dsp:nvSpPr>
        <dsp:cNvPr id="0" name=""/>
        <dsp:cNvSpPr/>
      </dsp:nvSpPr>
      <dsp:spPr>
        <a:xfrm>
          <a:off x="217686" y="2861932"/>
          <a:ext cx="395794" cy="395794"/>
        </a:xfrm>
        <a:prstGeom prst="rect">
          <a:avLst/>
        </a:prstGeom>
        <a:blipFill>
          <a:blip xmlns:r="http://schemas.openxmlformats.org/officeDocument/2006/relationships"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35836-7499-4DA6-A3D1-4F2DC5BA1283}">
      <dsp:nvSpPr>
        <dsp:cNvPr id="0" name=""/>
        <dsp:cNvSpPr/>
      </dsp:nvSpPr>
      <dsp:spPr>
        <a:xfrm>
          <a:off x="831167" y="2700016"/>
          <a:ext cx="10640882" cy="7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0" tIns="76160" rIns="76160" bIns="761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i="0" kern="1200" baseline="0"/>
            <a:t>Master of Education Sozialwissenschaft</a:t>
          </a:r>
          <a:endParaRPr lang="en-US" sz="2200" kern="1200"/>
        </a:p>
      </dsp:txBody>
      <dsp:txXfrm>
        <a:off x="831167" y="2700016"/>
        <a:ext cx="10640882" cy="7196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FA508-78D4-194A-9161-C71A22D2D9CB}">
      <dsp:nvSpPr>
        <dsp:cNvPr id="0" name=""/>
        <dsp:cNvSpPr/>
      </dsp:nvSpPr>
      <dsp:spPr>
        <a:xfrm>
          <a:off x="1334624" y="563"/>
          <a:ext cx="2547289" cy="1617528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E7A1B4-386D-FA48-9A41-90D357C6AA7B}">
      <dsp:nvSpPr>
        <dsp:cNvPr id="0" name=""/>
        <dsp:cNvSpPr/>
      </dsp:nvSpPr>
      <dsp:spPr>
        <a:xfrm>
          <a:off x="1617657" y="269444"/>
          <a:ext cx="2547289" cy="161752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/>
            <a:t>Individualpromotionen</a:t>
          </a:r>
          <a:endParaRPr lang="en-US" sz="1900" kern="1200"/>
        </a:p>
      </dsp:txBody>
      <dsp:txXfrm>
        <a:off x="1665033" y="316820"/>
        <a:ext cx="2452537" cy="1522776"/>
      </dsp:txXfrm>
    </dsp:sp>
    <dsp:sp modelId="{2585650E-AC56-0644-88D9-83738AE41F6C}">
      <dsp:nvSpPr>
        <dsp:cNvPr id="0" name=""/>
        <dsp:cNvSpPr/>
      </dsp:nvSpPr>
      <dsp:spPr>
        <a:xfrm>
          <a:off x="4447978" y="563"/>
          <a:ext cx="2547289" cy="1617528"/>
        </a:xfrm>
        <a:prstGeom prst="roundRect">
          <a:avLst>
            <a:gd name="adj" fmla="val 10000"/>
          </a:avLst>
        </a:prstGeom>
        <a:solidFill>
          <a:srgbClr val="B1C80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A2F0C8-40FE-6C42-8018-9863C24A2F0F}">
      <dsp:nvSpPr>
        <dsp:cNvPr id="0" name=""/>
        <dsp:cNvSpPr/>
      </dsp:nvSpPr>
      <dsp:spPr>
        <a:xfrm>
          <a:off x="4731010" y="269444"/>
          <a:ext cx="2547289" cy="1617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1C80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0" i="0" kern="1200" baseline="0" dirty="0"/>
            <a:t>Strukturiertes Promovieren in der Graduate School </a:t>
          </a:r>
          <a:r>
            <a:rPr lang="de-DE" sz="1900" b="0" i="0" kern="1200" baseline="0" dirty="0" err="1"/>
            <a:t>of</a:t>
          </a:r>
          <a:r>
            <a:rPr lang="de-DE" sz="1900" b="0" i="0" kern="1200" baseline="0" dirty="0"/>
            <a:t> Politics (</a:t>
          </a:r>
          <a:r>
            <a:rPr lang="de-DE" sz="1900" b="0" i="0" kern="1200" baseline="0" dirty="0" err="1"/>
            <a:t>GraSP</a:t>
          </a:r>
          <a:r>
            <a:rPr lang="de-DE" sz="1900" b="0" i="0" kern="1200" baseline="0" dirty="0"/>
            <a:t>)</a:t>
          </a:r>
          <a:endParaRPr lang="en-US" sz="1900" kern="1200" dirty="0"/>
        </a:p>
      </dsp:txBody>
      <dsp:txXfrm>
        <a:off x="4778386" y="316820"/>
        <a:ext cx="2452537" cy="1522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18385-69F3-D081-C474-C54B84D74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27689C-8543-2F2D-E266-E4660B7D5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C52E33-0E3C-9A29-3077-D692D396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C2452F-1E28-63D8-B988-0BE7C5A4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3BEF2E-6E49-E548-705B-B6498173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4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07BFD-7243-0164-182A-70BF76F1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B957BC-FBC1-7F4F-C595-D3CADD0A2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940FFF-2ED5-43CD-48FA-FF6D7430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7FE297-5809-9D7D-26FE-5508AB38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BE94FD-502E-B855-422A-753D1A25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77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8B1C4C7-D37C-1995-0132-731693086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0E358D-E1A2-9934-B4FD-0D1F655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F5B456-3089-B42D-24E1-2295F26D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F4C155-A6C5-DB8C-00DA-519C03C8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9CFDA5-BA59-DE4D-06E6-D69328D5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84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36097" y="2803758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65868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2831" y="957515"/>
            <a:ext cx="11513940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04" lvl="1" indent="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Font typeface="Meta Offc Pro" panose="020B0504030101020102" pitchFamily="34" charset="0"/>
              <a:buNone/>
              <a:tabLst/>
            </a:pPr>
            <a:r>
              <a:rPr lang="de-DE" sz="1998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1998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1998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1998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1998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380" lvl="1" indent="-158591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Font typeface="Meta Offc Pro" panose="020B0504030101020102" pitchFamily="34" charset="0"/>
              <a:buChar char="-"/>
              <a:tabLst>
                <a:tab pos="182380" algn="l"/>
              </a:tabLst>
            </a:pP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199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199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8814" lvl="1" indent="-18238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Font typeface="Meta Offc Pro" panose="020B0504030101020102" pitchFamily="34" charset="0"/>
              <a:buChar char="-"/>
              <a:tabLst/>
            </a:pPr>
            <a:r>
              <a:rPr lang="de-DE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199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199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8814" lvl="1" indent="-18238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Font typeface="Meta Offc Pro" panose="020B0504030101020102" pitchFamily="34" charset="0"/>
              <a:buChar char="-"/>
              <a:tabLst/>
            </a:pPr>
            <a:r>
              <a:rPr lang="de-DE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8814" lvl="1" indent="-18238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Font typeface="Meta Offc Pro" panose="020B0504030101020102" pitchFamily="34" charset="0"/>
              <a:buChar char="-"/>
              <a:tabLst/>
            </a:pPr>
            <a:r>
              <a:rPr lang="de-DE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8814" lvl="1" indent="-18238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Font typeface="Meta Offc Pro" panose="020B0504030101020102" pitchFamily="34" charset="0"/>
              <a:buChar char="-"/>
              <a:tabLst/>
            </a:pPr>
            <a:r>
              <a:rPr lang="de-DE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8814" lvl="1" indent="-182380" algn="l" defTabSz="22655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Font typeface="Meta Offc Pro" panose="020B0504030101020102" pitchFamily="34" charset="0"/>
              <a:buChar char="-"/>
              <a:tabLst/>
            </a:pPr>
            <a:r>
              <a:rPr lang="de-DE" sz="1199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199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380" marR="0" lvl="1" indent="-158591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0580" marR="0" lvl="1" indent="-416976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199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380" marR="0" lvl="1" indent="-158591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199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199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8814" marR="0" lvl="1" indent="-182380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199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199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8814" marR="0" lvl="1" indent="-182380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199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199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199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8814" marR="0" lvl="1" indent="-182380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199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199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8814" marR="0" lvl="1" indent="-182380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8814" marR="0" lvl="1" indent="-182380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199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380" marR="0" lvl="1" indent="-158591" algn="l" defTabSz="226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199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1430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7794" y="1203107"/>
            <a:ext cx="1258688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4859" y="5262595"/>
            <a:ext cx="1258688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79347" y="0"/>
            <a:ext cx="7012653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61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1920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1452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91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79351" y="0"/>
            <a:ext cx="7012649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164" y="-459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01299" y="2908274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45228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41013" y="2812863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403775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6DDED-45F1-FF33-3AB9-CC6626B4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26FBF-E456-1CEB-5AB9-5F640C85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A96ADB-C6D8-69E0-6BBA-F18C6513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B4200C-CBCC-B809-BD52-3A1403D0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DBC175-7E32-3E95-4028-2002C61A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556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01299" y="2803767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96001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15210" y="1271059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09408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18699" y="652728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01068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39359" y="2085974"/>
            <a:ext cx="276871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599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599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01299" y="2411889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69750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01299" y="-26529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2408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3992" y="1"/>
            <a:ext cx="9238008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36097" y="2803758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2939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38" y="3089"/>
            <a:ext cx="12206625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01299" y="1963928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40273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50"/>
            <a:ext cx="121920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63239" y="3480042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91051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1920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01299" y="79616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70805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1EA5D-88E6-65B7-0D8E-EB386A91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5C3A4B-A91D-C985-682E-888CCBD9B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BB161A-9E60-DD6D-F5FA-28774933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58D3CB-04AD-6126-752F-870C0EF3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22732C-CA1E-4689-9AE2-F35D1579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782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01299" y="4784967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814219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89"/>
            <a:ext cx="121920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01299" y="200024"/>
            <a:ext cx="276871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599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599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2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1920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01299" y="1756016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2147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1"/>
            <a:ext cx="121920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01299" y="3270492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148686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1920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01299" y="3813417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8780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4098" y="1"/>
            <a:ext cx="9607903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5405" y="6069200"/>
            <a:ext cx="5179828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067931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344281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69356" y="4801508"/>
            <a:ext cx="6322645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614" y="6335368"/>
            <a:ext cx="1200484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01299" y="5423142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2533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699" y="3089"/>
            <a:ext cx="12192699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01299" y="4718292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245050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1920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1" y="1"/>
            <a:ext cx="949403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57" y="276643"/>
            <a:ext cx="2906903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01299" y="1001093"/>
            <a:ext cx="276871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599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173400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7794" y="1203107"/>
            <a:ext cx="1258688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91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402" y="293869"/>
            <a:ext cx="2877003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1847" y="6069200"/>
            <a:ext cx="5179828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403" y="6343342"/>
            <a:ext cx="1150799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7975" y="6236942"/>
            <a:ext cx="6832882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25" y="2609492"/>
            <a:ext cx="6401332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625" y="3885842"/>
            <a:ext cx="6401332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7794" y="1203107"/>
            <a:ext cx="12586889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6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9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099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707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D96D-F548-F452-C2DA-B6F5DDAA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43EBA1-CBE7-A64B-089D-733E41ED6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AB12E6-DB1F-8F04-4372-4AE932B64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11127B-D5BF-82D8-ED46-6F0CE0AA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192FAE-6CE7-6296-4EA6-C05CAEB2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A3E2B8-2819-BFF6-0ECB-61C93ED5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096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399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3"/>
            <a:ext cx="11473273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322513"/>
            <a:ext cx="11473274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09210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399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3"/>
            <a:ext cx="1147205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2322513"/>
            <a:ext cx="1147205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3248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3" orient="horz" pos="84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399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400" y="1350962"/>
            <a:ext cx="574501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401" y="2827338"/>
            <a:ext cx="5745016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16170" y="1512000"/>
            <a:ext cx="4315505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16170" y="4896001"/>
            <a:ext cx="4315505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467286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77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98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59625" y="1350963"/>
            <a:ext cx="1147205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4193941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DFC2C-415C-2A76-F313-716D15FA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0E1668-6406-540D-8632-A38CB652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C5D7AA-6BBB-B062-E930-A5143CDB9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9D6C72-C313-3D2D-63EF-D82F8BC61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83C73BB-C03C-0F26-9E5B-6D2826849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25939C4-05E2-69FE-F294-0C186CB0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160D519-7EEA-AB17-CD96-3E880E2E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E47DD5-1E67-908E-61AF-121C354D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68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85EC3-595E-32E0-1375-FECA325D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9B4498-5B57-9991-AE8F-199399EA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B485C5-2049-0FCC-7A49-7D240B86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E6F7F8-8797-250F-457A-F34E211A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3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4D57F7-4319-A12E-7D35-8054DD54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1C6E85-5449-4BE9-69C6-C9E79714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F6B7BF-E9CE-5672-802E-87DE267E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57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A3C75-A760-1D01-FA38-C7280645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846A6-7DCD-368C-520D-F38DF833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4F6204-9DA8-FD79-8AFA-5FC0B46A0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F9C480-A6AE-A528-5710-61330BA3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1E1E4D-0E6A-B039-DE03-5EE373C1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827576-97B7-090B-2B55-F3F2BC11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0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683C0-E832-69E2-27A8-CBE659CB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B9C7EB5-BCD7-B4F8-026C-056F93FAB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431608-54FC-CCA7-0716-AF7830E96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390CDD-EC28-68B6-8C55-02D5C6CF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98C58B-938E-95DC-2985-AB5FD975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B4674B-4813-B135-22A0-0E63DF17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66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4.sv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F99FEE-CAEC-D568-A07A-76292787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D94C11-F9C6-7793-9B05-DE8D4C72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234CA3-C796-7B90-54FE-79584819D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D5F4B-60AE-1946-A65A-5071A4558FDC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DD8A29-6F35-9F52-901B-C9B6C277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305D1D-B378-15CB-9515-AEC0D4779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FCA2D-D4EF-E24F-A5B7-9467653C9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42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59625" y="2322513"/>
            <a:ext cx="1147205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399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59625" y="-46800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099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299189" y="5742000"/>
            <a:ext cx="359625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31675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59625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31675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59625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7513" y="5742000"/>
            <a:ext cx="359625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7513" y="1346554"/>
            <a:ext cx="359625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59625" y="7029450"/>
            <a:ext cx="1147205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6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099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473" y="267118"/>
            <a:ext cx="1630639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5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hf hdr="0"/>
  <p:txStyles>
    <p:titleStyle>
      <a:lvl1pPr marL="0" indent="0" algn="l" defTabSz="91338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Arial" panose="020B0604020202020204" pitchFamily="34" charset="0"/>
        <a:buNone/>
        <a:defRPr lang="de-DE" sz="19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648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454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258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062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218" indent="0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None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062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062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062" indent="-143844" algn="l" defTabSz="913385" rtl="0" eaLnBrk="1" latinLnBrk="0" hangingPunct="1">
        <a:lnSpc>
          <a:spcPct val="112000"/>
        </a:lnSpc>
        <a:spcBef>
          <a:spcPts val="1299"/>
        </a:spcBef>
        <a:spcAft>
          <a:spcPts val="0"/>
        </a:spcAft>
        <a:buFont typeface="Meta Offc Pro" panose="020B0504030101020102" pitchFamily="34" charset="0"/>
        <a:buChar char="-"/>
        <a:defRPr sz="1998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2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85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77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69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61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54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46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39" algn="l" defTabSz="91338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>
          <p15:clr>
            <a:srgbClr val="A4A3A4"/>
          </p15:clr>
        </p15:guide>
        <p15:guide id="2" pos="7473">
          <p15:clr>
            <a:srgbClr val="A4A3A4"/>
          </p15:clr>
        </p15:guide>
        <p15:guide id="3" orient="horz" pos="363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5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mailto:politikwissenschaft@uni-muenster.de" TargetMode="Externa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BCE2A5C9-D007-5E74-5DB8-88204499942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/>
              <a:t>Service- und Informationscenter Politikwissenschaft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F97B2-81F7-C27B-0DF3-AAA6DE1D2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ist Politikwissenschaft und wie gestaltet sich das Studium?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AD91E95-D84A-BCE7-508E-4802326E2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65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0361C-D576-6296-5015-DF3389F75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8964D0C-09B5-4742-7364-43703185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63"/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 defTabSz="913463"/>
              <a:t>10</a:t>
            </a:fld>
            <a:r>
              <a:rPr lang="de-DE">
                <a:latin typeface="Calibri"/>
              </a:rPr>
              <a:t> </a:t>
            </a:r>
            <a:endParaRPr lang="de-DE" sz="1399" dirty="0">
              <a:latin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A2627D-0386-6D43-B80E-996DA955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sollte ich es lieber lassen?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7A7967-95A3-7D11-5742-1FEA00F28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2322513"/>
            <a:ext cx="7015536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sich für einen eindeutig definierten Arbeitsmarkt qualifizieren möchten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Lesen für Sie ein Graus 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nicht Englisch sprechen und es auch nicht lernen möchten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sich nicht organisieren können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eine überdurchschnittliche Entlohnung anstreben</a:t>
            </a:r>
          </a:p>
        </p:txBody>
      </p:sp>
    </p:spTree>
    <p:extLst>
      <p:ext uri="{BB962C8B-B14F-4D97-AF65-F5344CB8AC3E}">
        <p14:creationId xmlns:p14="http://schemas.microsoft.com/office/powerpoint/2010/main" val="128326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05B15-9570-A2BF-66E8-0BB70349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F239B44-61F5-99D0-316C-87381725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63"/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 defTabSz="913463"/>
              <a:t>11</a:t>
            </a:fld>
            <a:r>
              <a:rPr lang="de-DE">
                <a:latin typeface="Calibri"/>
              </a:rPr>
              <a:t> </a:t>
            </a:r>
            <a:endParaRPr lang="de-DE" sz="1399" dirty="0">
              <a:latin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205680-315E-F295-E718-3C247447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Qualitätsmerkmale und Kompetenzen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2347E9-DE64-8F60-E1B2-CF3881AA3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Politikwissenschaft als Integrationswissenschaft hat den Vorteil hoher Anschlussfähigkeit an andere Fachperspektiven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Absolvent*innen sollten sich durch die Kompetenz auszeichnen, fachliche Perspektiven auch wechseln zu können, dabei aber selbst auf dem eigenen fachlichen Boden fest zu stehen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 Zeiten interdisziplinär zusammengesetzter Teams, die komplexe Aufgaben bearbeiten müssen, ist dies besonders wichtig</a:t>
            </a:r>
          </a:p>
        </p:txBody>
      </p:sp>
    </p:spTree>
    <p:extLst>
      <p:ext uri="{BB962C8B-B14F-4D97-AF65-F5344CB8AC3E}">
        <p14:creationId xmlns:p14="http://schemas.microsoft.com/office/powerpoint/2010/main" val="404747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E5600-B3B1-BC32-AD1B-2B3428A75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6C7CBC-9552-A030-75E0-E9436DB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12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88C1A7-2A5A-0D34-EC10-2C0C98DD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Selbstorganisation und Autodidaktik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3A863A1E-1DA6-A742-02C3-C2FA19F0E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332886"/>
              </p:ext>
            </p:extLst>
          </p:nvPr>
        </p:nvGraphicFramePr>
        <p:xfrm>
          <a:off x="359625" y="2322513"/>
          <a:ext cx="11472050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702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E5E7-F7D3-D1AD-0F44-F66E1996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3F0FF55-E030-099D-E497-A1649954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63"/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 defTabSz="913463"/>
              <a:t>13</a:t>
            </a:fld>
            <a:r>
              <a:rPr lang="de-DE">
                <a:latin typeface="Calibri"/>
              </a:rPr>
              <a:t> </a:t>
            </a:r>
            <a:endParaRPr lang="de-DE" sz="1399" dirty="0">
              <a:latin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7FDFBC-3B05-8FB9-2FB2-ED8FEDF5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Typische Kompetenzen und Fertigkeiten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AFE340-8D45-BF3A-BE30-EFAB1261F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Protokoll führen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Texte (und andere Medien) </a:t>
            </a:r>
            <a:r>
              <a:rPr lang="de-DE" dirty="0" err="1"/>
              <a:t>exzerptieren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Sachverhalte präsentieren (MS Office Kenntnisse)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Arbeitsverläufe organisieren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46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2504A-CFB0-E66B-C4D4-A1750AC2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58011E4-9F74-45EE-A0BE-A989EF9F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14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947079-9C07-64E6-509E-A1CE5870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Wo arbeiten die </a:t>
            </a:r>
            <a:r>
              <a:rPr lang="de-DE" dirty="0" err="1"/>
              <a:t>IfPol</a:t>
            </a:r>
            <a:r>
              <a:rPr lang="de-DE" dirty="0"/>
              <a:t>-Absolvent*innen?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E22B7E03-821D-C72C-492F-EEACBCA206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166304"/>
              </p:ext>
            </p:extLst>
          </p:nvPr>
        </p:nvGraphicFramePr>
        <p:xfrm>
          <a:off x="359624" y="2322513"/>
          <a:ext cx="7720073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fik 8" descr="Abschlusshut mit einfarbiger Füllung">
            <a:extLst>
              <a:ext uri="{FF2B5EF4-FFF2-40B4-BE49-F238E27FC236}">
                <a16:creationId xmlns:a16="http://schemas.microsoft.com/office/drawing/2014/main" id="{2A1032B1-D008-4969-EA5C-2FD98789F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46892" y="556173"/>
            <a:ext cx="1766340" cy="1766340"/>
          </a:xfrm>
          <a:prstGeom prst="rect">
            <a:avLst/>
          </a:prstGeom>
        </p:spPr>
      </p:pic>
      <p:pic>
        <p:nvPicPr>
          <p:cNvPr id="13" name="Grafik 12" descr="Abschlusshut Silhouette">
            <a:extLst>
              <a:ext uri="{FF2B5EF4-FFF2-40B4-BE49-F238E27FC236}">
                <a16:creationId xmlns:a16="http://schemas.microsoft.com/office/drawing/2014/main" id="{9CF6400F-09C2-47DA-C5ED-B31C6F98E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8792" y="961712"/>
            <a:ext cx="1713593" cy="17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8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7BD97-91AC-5316-5DD4-F9585C59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9CD938-5ED6-FE47-0881-52935EA9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15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741160-288E-37E6-9F52-398EAE35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3273" cy="575329"/>
          </a:xfrm>
        </p:spPr>
        <p:txBody>
          <a:bodyPr anchor="t">
            <a:normAutofit/>
          </a:bodyPr>
          <a:lstStyle/>
          <a:p>
            <a:r>
              <a:rPr lang="de-DE" dirty="0"/>
              <a:t>Studierende am </a:t>
            </a:r>
            <a:r>
              <a:rPr lang="de-DE" dirty="0" err="1"/>
              <a:t>IfPol</a:t>
            </a:r>
            <a:r>
              <a:rPr lang="de-DE" dirty="0"/>
              <a:t> im Sommersemester 2024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3BA526-8A70-AAA6-1B35-D4FE8ABD0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322513"/>
            <a:ext cx="11473274" cy="342106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Studierende am Institut insgesamt (ohne Promotionen &amp; Kooperationen): 1.737 (rd. 52% weiblich)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Studienanfänger*innen pro Jahr: ca. 350 BA/ 90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Abschlussprüfungen pro Jahr: ca. 150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Abbruchquote: ca. 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Promotionen pro Jahr: 6-8</a:t>
            </a:r>
          </a:p>
        </p:txBody>
      </p:sp>
    </p:spTree>
    <p:extLst>
      <p:ext uri="{BB962C8B-B14F-4D97-AF65-F5344CB8AC3E}">
        <p14:creationId xmlns:p14="http://schemas.microsoft.com/office/powerpoint/2010/main" val="3441208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7F4E1-3937-8EAF-F7D9-03F9E4F8A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A77C75-646B-8A58-7A3D-DE33EFB5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16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AD57BE-AD65-736A-6E70-F5EB2C2A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Bachelorstudiengänge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5CCAF0ED-7DBB-B19C-6CE5-24FC6564E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424972"/>
              </p:ext>
            </p:extLst>
          </p:nvPr>
        </p:nvGraphicFramePr>
        <p:xfrm>
          <a:off x="359625" y="2322513"/>
          <a:ext cx="11472050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321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43FA-E6FF-35D0-584B-579BCA27B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1CB993-FEB3-3ACE-BEE4-1CCF92A5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17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A3F4D8-0957-3614-6E1B-556CCCF3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Masterstudiengänge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45E0A374-B878-B80A-B8C8-21A8B4B0E3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441288"/>
              </p:ext>
            </p:extLst>
          </p:nvPr>
        </p:nvGraphicFramePr>
        <p:xfrm>
          <a:off x="359625" y="2322513"/>
          <a:ext cx="11472050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4858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43CD-67CB-2575-EC76-D9CB7E3B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0258114-2B03-E4BC-ABAD-359E1AA4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18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D8A112-A475-F14E-2AF7-33EE164D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Promotionen zum Dr. phil.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A3E21751-DB41-D1FA-8661-0BF6378AB9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177453"/>
              </p:ext>
            </p:extLst>
          </p:nvPr>
        </p:nvGraphicFramePr>
        <p:xfrm>
          <a:off x="1597875" y="2485231"/>
          <a:ext cx="8612925" cy="188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7933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35E6FE-3724-E587-4573-4DFAF826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de-DE" sz="1598" b="1" i="0" u="none" strike="noStrike" kern="1200" cap="none" spc="0" normalizeH="0" baseline="0" noProof="0" smtClean="0">
                <a:ln>
                  <a:noFill/>
                </a:ln>
                <a:solidFill>
                  <a:srgbClr val="7AB5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34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r>
              <a:rPr kumimoji="0" lang="de-DE" sz="1466" b="1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de-DE" sz="1399" b="1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38782D-6092-EEA5-1B80-92BB086C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10000"/>
                  </a:schemeClr>
                </a:solidFill>
                <a:latin typeface="Meta Offc Pro" panose="020B0504030101020102" pitchFamily="34" charset="0"/>
              </a:rPr>
              <a:t>Falls euch doch noch Fragen einfallen, meldet euch gerne bei uns…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160A28-A74C-E4C4-7A2F-19F83EDC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Meta Offc Pro" panose="020B0504030101020102" pitchFamily="34" charset="0"/>
              </a:rPr>
              <a:t>			Scharnhorststraße 103-109</a:t>
            </a:r>
          </a:p>
          <a:p>
            <a:r>
              <a:rPr lang="de-DE" dirty="0">
                <a:latin typeface="Meta Offc Pro" panose="020B0504030101020102" pitchFamily="34" charset="0"/>
              </a:rPr>
              <a:t>			Raum 610 (im Gebäude der </a:t>
            </a:r>
            <a:r>
              <a:rPr lang="de-DE" dirty="0" err="1">
                <a:latin typeface="Meta Offc Pro" panose="020B0504030101020102" pitchFamily="34" charset="0"/>
              </a:rPr>
              <a:t>ZBSoz</a:t>
            </a:r>
            <a:r>
              <a:rPr lang="de-DE" dirty="0">
                <a:latin typeface="Meta Offc Pro" panose="020B0504030101020102" pitchFamily="34" charset="0"/>
              </a:rPr>
              <a:t>)</a:t>
            </a:r>
          </a:p>
          <a:p>
            <a:r>
              <a:rPr lang="de-DE" dirty="0">
                <a:latin typeface="Meta Offc Pro" panose="020B0504030101020102" pitchFamily="34" charset="0"/>
              </a:rPr>
              <a:t>			48151 Münster</a:t>
            </a:r>
          </a:p>
          <a:p>
            <a:r>
              <a:rPr lang="de-DE" dirty="0">
                <a:latin typeface="Meta Offc Pro" panose="020B0504030101020102" pitchFamily="34" charset="0"/>
              </a:rPr>
              <a:t>Tel: 0251 83-25332</a:t>
            </a:r>
          </a:p>
          <a:p>
            <a:r>
              <a:rPr lang="de-DE" dirty="0">
                <a:latin typeface="Meta Offc Pro" panose="020B0504030101020102" pitchFamily="34" charset="0"/>
              </a:rPr>
              <a:t>E-Mail: </a:t>
            </a:r>
            <a:r>
              <a:rPr lang="de-DE" dirty="0">
                <a:latin typeface="Meta Offc Pro" panose="020B0504030101020102" pitchFamily="34" charset="0"/>
                <a:hlinkClick r:id="rId2"/>
              </a:rPr>
              <a:t>politikwissenschaft@uni-muenster.de</a:t>
            </a:r>
            <a:endParaRPr lang="de-DE" dirty="0">
              <a:latin typeface="Meta Offc Pro" panose="020B0504030101020102" pitchFamily="34" charset="0"/>
            </a:endParaRPr>
          </a:p>
          <a:p>
            <a:r>
              <a:rPr lang="de-DE" dirty="0">
                <a:latin typeface="Meta Offc Pro" panose="020B0504030101020102" pitchFamily="34" charset="0"/>
              </a:rPr>
              <a:t>Die aktuellen Öffnungszeiten findet ihr auf unserer Website: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CE7610-DC61-4B4A-8C67-7F80E130884A}"/>
              </a:ext>
            </a:extLst>
          </p:cNvPr>
          <p:cNvSpPr txBox="1"/>
          <p:nvPr/>
        </p:nvSpPr>
        <p:spPr>
          <a:xfrm>
            <a:off x="94004" y="6372462"/>
            <a:ext cx="3221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 dirty="0">
                <a:solidFill>
                  <a:srgbClr val="58585A"/>
                </a:solidFill>
                <a:latin typeface="Meta Offc Pro"/>
              </a:rPr>
              <a:t>Institut für Politikwissenschaft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440BDAB-97F4-4D86-B499-6A21ED50C5F8}"/>
              </a:ext>
            </a:extLst>
          </p:cNvPr>
          <p:cNvSpPr txBox="1"/>
          <p:nvPr/>
        </p:nvSpPr>
        <p:spPr>
          <a:xfrm>
            <a:off x="7955280" y="402336"/>
            <a:ext cx="376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 b="1" dirty="0">
                <a:solidFill>
                  <a:srgbClr val="7AB51D"/>
                </a:solidFill>
                <a:latin typeface="Meta Offc Pro"/>
              </a:rPr>
              <a:t>Studium der Politikwissenschaft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7AB51D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5DC8E6-1699-41AB-9B1B-4E7CAB11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9" y="2404783"/>
            <a:ext cx="2085013" cy="102421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8A5CA51-2A1E-4446-8524-353AB3CCFFE8}"/>
              </a:ext>
            </a:extLst>
          </p:cNvPr>
          <p:cNvSpPr txBox="1"/>
          <p:nvPr/>
        </p:nvSpPr>
        <p:spPr>
          <a:xfrm>
            <a:off x="281031" y="5239993"/>
            <a:ext cx="656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https://www.uni-muenster.de/IfPol/sic/index.html</a:t>
            </a:r>
          </a:p>
        </p:txBody>
      </p:sp>
    </p:spTree>
    <p:extLst>
      <p:ext uri="{BB962C8B-B14F-4D97-AF65-F5344CB8AC3E}">
        <p14:creationId xmlns:p14="http://schemas.microsoft.com/office/powerpoint/2010/main" val="340904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EF638-4308-018B-A76B-782AF4547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3B9AEE-8CFF-85C9-8534-0539A161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 smtClean="0"/>
              <a:pPr defTabSz="913463">
                <a:spcAft>
                  <a:spcPts val="600"/>
                </a:spcAft>
              </a:pPr>
              <a:t>2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BE8F6C-258D-1782-ABC6-70C6CEBA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Leitende Fragestellungen</a:t>
            </a:r>
          </a:p>
        </p:txBody>
      </p:sp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8DF955C7-3157-DFF7-5409-9B4DC714A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633670"/>
              </p:ext>
            </p:extLst>
          </p:nvPr>
        </p:nvGraphicFramePr>
        <p:xfrm>
          <a:off x="359625" y="2322513"/>
          <a:ext cx="11472050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450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E0A71-2E42-96E2-4BDB-54DA9389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2225B54-20CA-FE0C-8C81-8C3883B4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3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16E8FE-D517-26E9-EDE1-DD983949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Was ist Politik?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4468207-0C31-D9CC-83B2-883FF7C42D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354267"/>
              </p:ext>
            </p:extLst>
          </p:nvPr>
        </p:nvGraphicFramePr>
        <p:xfrm>
          <a:off x="359625" y="2322513"/>
          <a:ext cx="11472050" cy="342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640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465-1644-98EA-568D-E61BB609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18E8F4-0F38-FE33-8A24-75449D44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 smtClean="0"/>
              <a:pPr defTabSz="913463">
                <a:spcAft>
                  <a:spcPts val="600"/>
                </a:spcAft>
              </a:pPr>
              <a:t>4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F60EDB2-7C80-4085-954A-006255AA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Ebenen des wissenschaftlichen Politikbegriffs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AA4595-F0C9-099F-AF20-1FE7D28AEA64}"/>
              </a:ext>
            </a:extLst>
          </p:cNvPr>
          <p:cNvGrpSpPr/>
          <p:nvPr/>
        </p:nvGrpSpPr>
        <p:grpSpPr>
          <a:xfrm>
            <a:off x="359625" y="1718469"/>
            <a:ext cx="11472050" cy="3421062"/>
            <a:chOff x="359625" y="1718469"/>
            <a:chExt cx="11472050" cy="342106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16CF8A3-356C-8D7A-4400-E7FBAE90166E}"/>
                </a:ext>
              </a:extLst>
            </p:cNvPr>
            <p:cNvSpPr/>
            <p:nvPr/>
          </p:nvSpPr>
          <p:spPr>
            <a:xfrm>
              <a:off x="359625" y="1718469"/>
              <a:ext cx="11472050" cy="3421062"/>
            </a:xfrm>
            <a:prstGeom prst="rect">
              <a:avLst/>
            </a:prstGeom>
            <a:solidFill>
              <a:schemeClr val="tx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hteck 8" descr="Bank">
              <a:extLst>
                <a:ext uri="{FF2B5EF4-FFF2-40B4-BE49-F238E27FC236}">
                  <a16:creationId xmlns:a16="http://schemas.microsoft.com/office/drawing/2014/main" id="{4023EE96-C10A-A306-3913-AEF39AF97D97}"/>
                </a:ext>
              </a:extLst>
            </p:cNvPr>
            <p:cNvSpPr/>
            <p:nvPr/>
          </p:nvSpPr>
          <p:spPr>
            <a:xfrm>
              <a:off x="1459889" y="2128926"/>
              <a:ext cx="1490066" cy="1490066"/>
            </a:xfrm>
            <a:prstGeom prst="rect">
              <a:avLst/>
            </a:prstGeom>
            <a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Freihandform 9">
              <a:extLst>
                <a:ext uri="{FF2B5EF4-FFF2-40B4-BE49-F238E27FC236}">
                  <a16:creationId xmlns:a16="http://schemas.microsoft.com/office/drawing/2014/main" id="{03A535A2-532D-722B-D559-1A067560BB76}"/>
                </a:ext>
              </a:extLst>
            </p:cNvPr>
            <p:cNvSpPr/>
            <p:nvPr/>
          </p:nvSpPr>
          <p:spPr>
            <a:xfrm>
              <a:off x="549293" y="4009073"/>
              <a:ext cx="3311257" cy="720000"/>
            </a:xfrm>
            <a:custGeom>
              <a:avLst/>
              <a:gdLst>
                <a:gd name="connsiteX0" fmla="*/ 0 w 3311257"/>
                <a:gd name="connsiteY0" fmla="*/ 0 h 720000"/>
                <a:gd name="connsiteX1" fmla="*/ 3311257 w 3311257"/>
                <a:gd name="connsiteY1" fmla="*/ 0 h 720000"/>
                <a:gd name="connsiteX2" fmla="*/ 3311257 w 3311257"/>
                <a:gd name="connsiteY2" fmla="*/ 720000 h 720000"/>
                <a:gd name="connsiteX3" fmla="*/ 0 w 3311257"/>
                <a:gd name="connsiteY3" fmla="*/ 720000 h 720000"/>
                <a:gd name="connsiteX4" fmla="*/ 0 w 3311257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257" h="720000">
                  <a:moveTo>
                    <a:pt x="0" y="0"/>
                  </a:moveTo>
                  <a:lnTo>
                    <a:pt x="3311257" y="0"/>
                  </a:lnTo>
                  <a:lnTo>
                    <a:pt x="3311257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b="1" kern="1200" dirty="0"/>
                <a:t>Empirisch-Deskriptiv Begriffsebene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kern="1200" dirty="0"/>
                <a:t>(= Verfasstheit des politischen Systems und Prozesse)</a:t>
              </a:r>
              <a:endParaRPr lang="en-US" sz="1700" kern="1200" dirty="0"/>
            </a:p>
          </p:txBody>
        </p:sp>
        <p:sp>
          <p:nvSpPr>
            <p:cNvPr id="11" name="Rechteck 10" descr="Venn Diagram">
              <a:extLst>
                <a:ext uri="{FF2B5EF4-FFF2-40B4-BE49-F238E27FC236}">
                  <a16:creationId xmlns:a16="http://schemas.microsoft.com/office/drawing/2014/main" id="{F5BBE0AD-89D3-7615-B11E-6797E176301F}"/>
                </a:ext>
              </a:extLst>
            </p:cNvPr>
            <p:cNvSpPr/>
            <p:nvPr/>
          </p:nvSpPr>
          <p:spPr>
            <a:xfrm>
              <a:off x="5350616" y="2128926"/>
              <a:ext cx="1490066" cy="1490066"/>
            </a:xfrm>
            <a:prstGeom prst="rect">
              <a:avLst/>
            </a:prstGeom>
            <a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A637B690-85A6-6D20-9811-A22B308FD392}"/>
                </a:ext>
              </a:extLst>
            </p:cNvPr>
            <p:cNvSpPr/>
            <p:nvPr/>
          </p:nvSpPr>
          <p:spPr>
            <a:xfrm>
              <a:off x="4440021" y="4009073"/>
              <a:ext cx="3311257" cy="720000"/>
            </a:xfrm>
            <a:custGeom>
              <a:avLst/>
              <a:gdLst>
                <a:gd name="connsiteX0" fmla="*/ 0 w 3311257"/>
                <a:gd name="connsiteY0" fmla="*/ 0 h 720000"/>
                <a:gd name="connsiteX1" fmla="*/ 3311257 w 3311257"/>
                <a:gd name="connsiteY1" fmla="*/ 0 h 720000"/>
                <a:gd name="connsiteX2" fmla="*/ 3311257 w 3311257"/>
                <a:gd name="connsiteY2" fmla="*/ 720000 h 720000"/>
                <a:gd name="connsiteX3" fmla="*/ 0 w 3311257"/>
                <a:gd name="connsiteY3" fmla="*/ 720000 h 720000"/>
                <a:gd name="connsiteX4" fmla="*/ 0 w 3311257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257" h="720000">
                  <a:moveTo>
                    <a:pt x="0" y="0"/>
                  </a:moveTo>
                  <a:lnTo>
                    <a:pt x="3311257" y="0"/>
                  </a:lnTo>
                  <a:lnTo>
                    <a:pt x="3311257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b="1" kern="1200" dirty="0"/>
                <a:t>Formal-analytische Begriffsebene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kern="1200" dirty="0"/>
                <a:t>(= Modelle und Konzepte des Politischen)</a:t>
              </a:r>
              <a:endParaRPr lang="en-US" sz="1700" kern="1200" dirty="0"/>
            </a:p>
          </p:txBody>
        </p:sp>
        <p:sp>
          <p:nvSpPr>
            <p:cNvPr id="13" name="Rechteck 12" descr="Customer Review">
              <a:extLst>
                <a:ext uri="{FF2B5EF4-FFF2-40B4-BE49-F238E27FC236}">
                  <a16:creationId xmlns:a16="http://schemas.microsoft.com/office/drawing/2014/main" id="{C99A8072-CF00-10F0-88AE-131EC9C71EEA}"/>
                </a:ext>
              </a:extLst>
            </p:cNvPr>
            <p:cNvSpPr/>
            <p:nvPr/>
          </p:nvSpPr>
          <p:spPr>
            <a:xfrm>
              <a:off x="9241344" y="2128926"/>
              <a:ext cx="1490066" cy="1490066"/>
            </a:xfrm>
            <a:prstGeom prst="rect">
              <a:avLst/>
            </a:prstGeom>
            <a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42318C89-35C7-F4A0-2628-3FCF561BC538}"/>
                </a:ext>
              </a:extLst>
            </p:cNvPr>
            <p:cNvSpPr/>
            <p:nvPr/>
          </p:nvSpPr>
          <p:spPr>
            <a:xfrm>
              <a:off x="8330749" y="4009073"/>
              <a:ext cx="3311257" cy="720000"/>
            </a:xfrm>
            <a:custGeom>
              <a:avLst/>
              <a:gdLst>
                <a:gd name="connsiteX0" fmla="*/ 0 w 3311257"/>
                <a:gd name="connsiteY0" fmla="*/ 0 h 720000"/>
                <a:gd name="connsiteX1" fmla="*/ 3311257 w 3311257"/>
                <a:gd name="connsiteY1" fmla="*/ 0 h 720000"/>
                <a:gd name="connsiteX2" fmla="*/ 3311257 w 3311257"/>
                <a:gd name="connsiteY2" fmla="*/ 720000 h 720000"/>
                <a:gd name="connsiteX3" fmla="*/ 0 w 3311257"/>
                <a:gd name="connsiteY3" fmla="*/ 720000 h 720000"/>
                <a:gd name="connsiteX4" fmla="*/ 0 w 3311257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257" h="720000">
                  <a:moveTo>
                    <a:pt x="0" y="0"/>
                  </a:moveTo>
                  <a:lnTo>
                    <a:pt x="3311257" y="0"/>
                  </a:lnTo>
                  <a:lnTo>
                    <a:pt x="3311257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b="1" kern="1200" dirty="0"/>
                <a:t>Normative Begriffsebene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700" kern="1200" dirty="0"/>
                <a:t>(= Werturteile &amp; Empfehlungen)	</a:t>
              </a:r>
              <a:endParaRPr lang="en-US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94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FD09E-E3A7-0355-2194-D9AC3EFE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FD067F5-00F8-2DC2-0B95-DB3306E6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5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877A6D-485E-0DBA-5A6F-08A75955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Drei Dimensionen von Politik</a:t>
            </a:r>
          </a:p>
        </p:txBody>
      </p:sp>
      <p:pic>
        <p:nvPicPr>
          <p:cNvPr id="6" name="Inhaltsplatzhalter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586F6C1-0C49-8F58-E287-71EBE88F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5129"/>
                    </a14:imgEffect>
                    <a14:imgEffect>
                      <a14:saturation sat="300000"/>
                    </a14:imgEffect>
                    <a14:imgEffect>
                      <a14:brightnessContrast bright="13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677" y="2322513"/>
            <a:ext cx="5773946" cy="3421062"/>
          </a:xfr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06190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D337-EC71-5F96-5D3F-F4D6BEF92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572BA1C-D044-87CE-914B-372A41FDBEE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6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CDC96E-E776-0FA5-FD3C-7E8761FE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4" y="1390376"/>
            <a:ext cx="5745016" cy="1080000"/>
          </a:xfrm>
        </p:spPr>
        <p:txBody>
          <a:bodyPr anchor="t">
            <a:normAutofit/>
          </a:bodyPr>
          <a:lstStyle/>
          <a:p>
            <a:r>
              <a:rPr lang="de-DE" dirty="0"/>
              <a:t>Policy Typen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BAE9EFF1-9416-CFDA-AA85-763382A8B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401" y="2262352"/>
            <a:ext cx="5745016" cy="348122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Distributive Policy (z.B. Vergabe von UMTS-Lizenzen)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Re-Distributive Policy (z.B. </a:t>
            </a:r>
            <a:r>
              <a:rPr lang="de-DE" dirty="0" err="1"/>
              <a:t>BaföG</a:t>
            </a:r>
            <a:r>
              <a:rPr lang="de-DE" dirty="0"/>
              <a:t>, Hartz IV)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Regulative Policy (Gebote/ Verbote) (z.B. Straßenverkehrsordnung, Strafgesetzbuch)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Selbstregulative Policy (z.B. Tarifpolitik)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1" name="Vertical Text Placeholder 5">
            <a:extLst>
              <a:ext uri="{FF2B5EF4-FFF2-40B4-BE49-F238E27FC236}">
                <a16:creationId xmlns:a16="http://schemas.microsoft.com/office/drawing/2014/main" id="{00FF7BC6-CD40-D509-C61B-A2D51476F88F}"/>
              </a:ext>
            </a:extLst>
          </p:cNvPr>
          <p:cNvSpPr>
            <a:spLocks noGrp="1"/>
          </p:cNvSpPr>
          <p:nvPr>
            <p:ph type="body" orient="vert" idx="14"/>
          </p:nvPr>
        </p:nvSpPr>
        <p:spPr>
          <a:xfrm>
            <a:off x="7516170" y="4896001"/>
            <a:ext cx="4315505" cy="8475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9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A9053-B903-9E0C-F831-83317A8E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453E43-C0E4-963D-0752-E99BF8C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63"/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 defTabSz="913463"/>
              <a:t>7</a:t>
            </a:fld>
            <a:r>
              <a:rPr lang="de-DE">
                <a:latin typeface="Calibri"/>
              </a:rPr>
              <a:t> </a:t>
            </a:r>
            <a:endParaRPr lang="de-DE" sz="1399" dirty="0">
              <a:latin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37DBE1-E98F-8360-73D6-BD7CC084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Quantitative und qualitative Sozialforschung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A024DB-C001-5406-0606-771A473F1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2322513"/>
            <a:ext cx="6869850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Durch quantitative Methoden werden Mengen, Häufigkeiten und statistische Zusammenhänge der erhobenen Daten ermittelt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Durch qualitative Methoden werden Sinnstrukturen und Handlungsmuster in ihrer sprachlichen Vermitteltheit und Prozesshaftigkeit erfasst und analysiert</a:t>
            </a:r>
          </a:p>
        </p:txBody>
      </p:sp>
    </p:spTree>
    <p:extLst>
      <p:ext uri="{BB962C8B-B14F-4D97-AF65-F5344CB8AC3E}">
        <p14:creationId xmlns:p14="http://schemas.microsoft.com/office/powerpoint/2010/main" val="308532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30DE-42D1-F1EB-968C-A17EFB35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C94D0D-0434-93D8-E1EE-03AA79C3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424" y="6172448"/>
            <a:ext cx="719251" cy="360000"/>
          </a:xfrm>
        </p:spPr>
        <p:txBody>
          <a:bodyPr anchor="b">
            <a:normAutofit/>
          </a:bodyPr>
          <a:lstStyle/>
          <a:p>
            <a:pPr defTabSz="913463">
              <a:spcAft>
                <a:spcPts val="600"/>
              </a:spcAft>
            </a:pPr>
            <a:fld id="{6C8FC03C-C266-4645-ABC5-645062898383}" type="slidenum">
              <a:rPr lang="de-DE" sz="1598"/>
              <a:pPr defTabSz="913463">
                <a:spcAft>
                  <a:spcPts val="600"/>
                </a:spcAft>
              </a:pPr>
              <a:t>8</a:t>
            </a:fld>
            <a:r>
              <a:rPr lang="de-DE" sz="1598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14D47D-27FD-24FC-CCD9-81F4C04D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1350963"/>
            <a:ext cx="11472050" cy="575329"/>
          </a:xfrm>
        </p:spPr>
        <p:txBody>
          <a:bodyPr anchor="t">
            <a:normAutofit/>
          </a:bodyPr>
          <a:lstStyle/>
          <a:p>
            <a:r>
              <a:rPr lang="de-DE" dirty="0"/>
              <a:t>Klassische Verteilung der Politikwissenschaft</a:t>
            </a:r>
          </a:p>
        </p:txBody>
      </p:sp>
      <p:pic>
        <p:nvPicPr>
          <p:cNvPr id="6" name="Inhaltsplatzhalter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C6E6DEC-3506-0CFF-DEED-010F695D3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597" y="2322513"/>
            <a:ext cx="6306105" cy="3421062"/>
          </a:xfrm>
          <a:noFill/>
        </p:spPr>
      </p:pic>
    </p:spTree>
    <p:extLst>
      <p:ext uri="{BB962C8B-B14F-4D97-AF65-F5344CB8AC3E}">
        <p14:creationId xmlns:p14="http://schemas.microsoft.com/office/powerpoint/2010/main" val="74734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F284-030A-C9BD-67F8-B7CD39909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6E7EB1-A9D5-0D82-CD3A-DD94E25E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63"/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 defTabSz="913463"/>
              <a:t>9</a:t>
            </a:fld>
            <a:r>
              <a:rPr lang="de-DE">
                <a:latin typeface="Calibri"/>
              </a:rPr>
              <a:t> </a:t>
            </a:r>
            <a:endParaRPr lang="de-DE" sz="1399" dirty="0">
              <a:latin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40E666-C7ED-ABA9-A3EE-5C688027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ist Politikwissenschaft etwas für mich?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FFB4DC-9E15-B0A0-1FCD-482AFF85D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sich für politische Sachverhalte interessieren und sich darüber regelmäßig informieren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politische Fragestellungen faszinieren und Sie sie über das Alltagswissen hinaus verstehen möchten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sich politisch oder sozial engagieren und in einem politiknahen Beruf arbeiten möchten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Sie sich selbst organisieren können und Eigeninitiative zu Ihren Stärken gehört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2749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Microsoft Office PowerPoint</Application>
  <PresentationFormat>Breitbild</PresentationFormat>
  <Paragraphs>112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Meta Offc Pro</vt:lpstr>
      <vt:lpstr>Office</vt:lpstr>
      <vt:lpstr>Universität Münster PowerPoint Master</vt:lpstr>
      <vt:lpstr>Was ist Politikwissenschaft und wie gestaltet sich das Studium?</vt:lpstr>
      <vt:lpstr>Leitende Fragestellungen</vt:lpstr>
      <vt:lpstr>Was ist Politik?</vt:lpstr>
      <vt:lpstr>Ebenen des wissenschaftlichen Politikbegriffs</vt:lpstr>
      <vt:lpstr>Drei Dimensionen von Politik</vt:lpstr>
      <vt:lpstr>Policy Typen</vt:lpstr>
      <vt:lpstr>Quantitative und qualitative Sozialforschung</vt:lpstr>
      <vt:lpstr>Klassische Verteilung der Politikwissenschaft</vt:lpstr>
      <vt:lpstr>Wann ist Politikwissenschaft etwas für mich?</vt:lpstr>
      <vt:lpstr>Wann sollte ich es lieber lassen?</vt:lpstr>
      <vt:lpstr>Qualitätsmerkmale und Kompetenzen</vt:lpstr>
      <vt:lpstr>Selbstorganisation und Autodidaktik</vt:lpstr>
      <vt:lpstr>Typische Kompetenzen und Fertigkeiten</vt:lpstr>
      <vt:lpstr>Wo arbeiten die IfPol-Absolvent*innen?</vt:lpstr>
      <vt:lpstr>Studierende am IfPol im Sommersemester 2024</vt:lpstr>
      <vt:lpstr>Bachelorstudiengänge</vt:lpstr>
      <vt:lpstr>Masterstudiengänge</vt:lpstr>
      <vt:lpstr>Promotionen zum Dr. phil.</vt:lpstr>
      <vt:lpstr>Falls euch doch noch Fragen einfallen, meldet euch gerne bei uns…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ist Politikwissenschaft und wie gestaltet sich das Studium?</dc:title>
  <dc:creator>Joel Leander Bocksch</dc:creator>
  <cp:lastModifiedBy>Bocksch, Joel Leander</cp:lastModifiedBy>
  <cp:revision>5</cp:revision>
  <dcterms:created xsi:type="dcterms:W3CDTF">2024-11-12T10:18:00Z</dcterms:created>
  <dcterms:modified xsi:type="dcterms:W3CDTF">2024-11-12T14:08:52Z</dcterms:modified>
</cp:coreProperties>
</file>