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1" r:id="rId2"/>
    <p:sldId id="394" r:id="rId3"/>
    <p:sldId id="387" r:id="rId4"/>
    <p:sldId id="371" r:id="rId5"/>
    <p:sldId id="380" r:id="rId6"/>
    <p:sldId id="382" r:id="rId7"/>
    <p:sldId id="373" r:id="rId8"/>
    <p:sldId id="383" r:id="rId9"/>
    <p:sldId id="384" r:id="rId10"/>
    <p:sldId id="385" r:id="rId11"/>
    <p:sldId id="386" r:id="rId12"/>
    <p:sldId id="388" r:id="rId13"/>
    <p:sldId id="389" r:id="rId14"/>
    <p:sldId id="390" r:id="rId15"/>
    <p:sldId id="391" r:id="rId16"/>
    <p:sldId id="392" r:id="rId17"/>
    <p:sldId id="375" r:id="rId18"/>
    <p:sldId id="376" r:id="rId19"/>
    <p:sldId id="393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4751" autoAdjust="0"/>
  </p:normalViewPr>
  <p:slideViewPr>
    <p:cSldViewPr>
      <p:cViewPr varScale="1">
        <p:scale>
          <a:sx n="85" d="100"/>
          <a:sy n="85" d="100"/>
        </p:scale>
        <p:origin x="15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0BF58-232F-4804-9832-8E92E859F404}" type="datetimeFigureOut">
              <a:rPr lang="de-DE" smtClean="0"/>
              <a:pPr/>
              <a:t>23.09.2019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B3C1B-3B98-472E-B4E2-4839B7C0FE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04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Kira &amp; Wiebke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43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27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83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38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822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697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59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winkliges Dreiec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winkliges Dreieck 4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ihandform 5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ihandform 6"/>
          <p:cNvSpPr>
            <a:spLocks/>
          </p:cNvSpPr>
          <p:nvPr userDrawn="1"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8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0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2F1440-64F2-4A3A-97DB-CEA735EDA7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16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1053-735A-407C-8FEC-E0EAED3C51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46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39C6-E80F-4F15-B626-E788918D38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47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F3F2-4798-4A09-AE1B-986CCD6A4A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32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gekerbter Richtungspfeil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Eingekerbter Richtungspfeil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F4C9A5-1E9E-457B-84E3-11ABA31145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859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BDEA38-7759-4C6C-BD5B-347CEEE7B6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567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AE9252-A4F7-48E9-81F0-C323169C52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266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A5B70D-19E2-493E-96C4-D94152773C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82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921D-2254-4239-9AB2-DA600E3689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04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D70D00-36BA-48DC-B473-FF38CAEE62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044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ihand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htwinkliges Dreiec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ingekerbter Richtungspfeil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Eingekerbter Richtungspfeil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B927510-4016-4FBE-B4F4-3C5F499627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402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249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B8E9775-9EF8-429C-A936-F2B39FCAEC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253" name="Picture 8" descr="Z:\Studien-&amp;Examensberatung\Eigene Bilder\logo_zfl.gif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115888"/>
            <a:ext cx="14811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7" descr="Z:\Studien-&amp;Examensberatung\Eigene Bilder\GHR_Log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07125"/>
            <a:ext cx="26289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" b="9185"/>
          <a:stretch/>
        </p:blipFill>
        <p:spPr>
          <a:xfrm>
            <a:off x="3419872" y="5301209"/>
            <a:ext cx="5724128" cy="15567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772400" cy="2376264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3600" dirty="0"/>
              <a:t>Lernbereich III</a:t>
            </a:r>
            <a:br>
              <a:rPr lang="de-DE" sz="3600" dirty="0"/>
            </a:br>
            <a:r>
              <a:rPr lang="de-DE" sz="3600" dirty="0"/>
              <a:t>Natur- und Gesellschaftswissenschaften </a:t>
            </a:r>
            <a:br>
              <a:rPr lang="de-DE" sz="3600" dirty="0"/>
            </a:br>
            <a:r>
              <a:rPr lang="de-DE" sz="3600" dirty="0"/>
              <a:t>Sachunterricht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772400" cy="1704206"/>
          </a:xfrm>
        </p:spPr>
        <p:txBody>
          <a:bodyPr/>
          <a:lstStyle/>
          <a:p>
            <a:pPr marR="0" eaLnBrk="1" hangingPunct="1"/>
            <a:r>
              <a:rPr lang="de-DE" sz="1800" dirty="0"/>
              <a:t>Modulplan, Euer erstes Semester, </a:t>
            </a:r>
          </a:p>
          <a:p>
            <a:pPr marR="0" eaLnBrk="1" hangingPunct="1"/>
            <a:r>
              <a:rPr lang="de-DE" sz="1800" dirty="0"/>
              <a:t>die Anmeldung zu den Veranstaltungen </a:t>
            </a:r>
          </a:p>
          <a:p>
            <a:pPr marR="0" eaLnBrk="1" hangingPunct="1"/>
            <a:r>
              <a:rPr lang="de-DE" sz="1800" dirty="0"/>
              <a:t>&amp; mehr…</a:t>
            </a:r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8558" y="756320"/>
            <a:ext cx="103589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980728"/>
            <a:ext cx="3331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  <a:latin typeface="Comic Sans MS" pitchFamily="66" charset="0"/>
              </a:rPr>
              <a:t>Fachschaft Lehramt GHR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54C6615-7F91-46EA-80F4-45B73FBC8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51" y="2392106"/>
            <a:ext cx="9144000" cy="1785756"/>
          </a:xfrm>
          <a:prstGeom prst="rect">
            <a:avLst/>
          </a:prstGeom>
        </p:spPr>
      </p:pic>
      <p:sp>
        <p:nvSpPr>
          <p:cNvPr id="4" name="Eingebuchteter Pfeil nach rechts 3"/>
          <p:cNvSpPr/>
          <p:nvPr/>
        </p:nvSpPr>
        <p:spPr>
          <a:xfrm>
            <a:off x="2195736" y="3881198"/>
            <a:ext cx="576064" cy="288032"/>
          </a:xfrm>
          <a:prstGeom prst="notchedRightArrow">
            <a:avLst>
              <a:gd name="adj1" fmla="val 50000"/>
              <a:gd name="adj2" fmla="val 891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38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C4B94A7-1D1F-429A-88B3-B5831A4D4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5843"/>
            <a:ext cx="9144000" cy="1703237"/>
          </a:xfrm>
          <a:prstGeom prst="rect">
            <a:avLst/>
          </a:prstGeom>
        </p:spPr>
      </p:pic>
      <p:sp>
        <p:nvSpPr>
          <p:cNvPr id="4" name="Eingebuchteter Pfeil nach rechts 3">
            <a:extLst>
              <a:ext uri="{FF2B5EF4-FFF2-40B4-BE49-F238E27FC236}">
                <a16:creationId xmlns:a16="http://schemas.microsoft.com/office/drawing/2014/main" id="{62E292E9-0B7F-4CD6-A649-AA95A6784346}"/>
              </a:ext>
            </a:extLst>
          </p:cNvPr>
          <p:cNvSpPr/>
          <p:nvPr/>
        </p:nvSpPr>
        <p:spPr>
          <a:xfrm>
            <a:off x="2339752" y="3861048"/>
            <a:ext cx="576064" cy="288032"/>
          </a:xfrm>
          <a:prstGeom prst="notchedRightArrow">
            <a:avLst>
              <a:gd name="adj1" fmla="val 50000"/>
              <a:gd name="adj2" fmla="val 891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916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4BD95D9-1239-4726-9B3B-E21641547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2915"/>
            <a:ext cx="9144000" cy="25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87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7DDFA99-41A5-4B89-B3F7-C38D7A470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" y="1052736"/>
            <a:ext cx="9144000" cy="334956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A3567CB-81F6-4B50-8157-D360316C21F9}"/>
              </a:ext>
            </a:extLst>
          </p:cNvPr>
          <p:cNvSpPr txBox="1"/>
          <p:nvPr/>
        </p:nvSpPr>
        <p:spPr>
          <a:xfrm>
            <a:off x="1475656" y="4604935"/>
            <a:ext cx="6301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Vorlesung Geographie</a:t>
            </a:r>
            <a:r>
              <a:rPr lang="de-DE" dirty="0"/>
              <a:t>: 	Dienstag 12-14 Uhr</a:t>
            </a:r>
            <a:br>
              <a:rPr lang="de-DE" dirty="0"/>
            </a:br>
            <a:r>
              <a:rPr lang="de-DE" dirty="0"/>
              <a:t>			Keine Belegpflicht </a:t>
            </a:r>
          </a:p>
          <a:p>
            <a:r>
              <a:rPr lang="de-DE" dirty="0">
                <a:solidFill>
                  <a:srgbClr val="00B050"/>
                </a:solidFill>
              </a:rPr>
              <a:t>Exkursionen Geographie</a:t>
            </a:r>
            <a:r>
              <a:rPr lang="de-DE" dirty="0"/>
              <a:t>:	finden im März statt</a:t>
            </a:r>
          </a:p>
          <a:p>
            <a:r>
              <a:rPr lang="de-DE" dirty="0"/>
              <a:t>			Belegung zur Zeit nicht möglich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400DE0A9-3FA8-417C-9913-4C0AA39AD890}"/>
              </a:ext>
            </a:extLst>
          </p:cNvPr>
          <p:cNvSpPr/>
          <p:nvPr/>
        </p:nvSpPr>
        <p:spPr>
          <a:xfrm>
            <a:off x="3995936" y="5013176"/>
            <a:ext cx="163076" cy="1165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6775AC60-48CB-4925-9DD3-89C9C44282AA}"/>
              </a:ext>
            </a:extLst>
          </p:cNvPr>
          <p:cNvSpPr/>
          <p:nvPr/>
        </p:nvSpPr>
        <p:spPr>
          <a:xfrm>
            <a:off x="3995936" y="5537955"/>
            <a:ext cx="163076" cy="1165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96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6390947-49FC-4B00-A2C6-27F06AD53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9" y="1340768"/>
            <a:ext cx="9144000" cy="280147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6A631A6-D93C-4437-A7AB-FFD60EE10E18}"/>
              </a:ext>
            </a:extLst>
          </p:cNvPr>
          <p:cNvSpPr txBox="1"/>
          <p:nvPr/>
        </p:nvSpPr>
        <p:spPr>
          <a:xfrm>
            <a:off x="1259632" y="4509120"/>
            <a:ext cx="63017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Seminar Das Fach SU in der GS</a:t>
            </a:r>
            <a:r>
              <a:rPr lang="de-DE" dirty="0"/>
              <a:t>: 	alle Mittwoch 10-12 Uhr</a:t>
            </a:r>
          </a:p>
          <a:p>
            <a:endParaRPr lang="de-DE" dirty="0"/>
          </a:p>
          <a:p>
            <a:r>
              <a:rPr lang="de-DE" dirty="0"/>
              <a:t>				Hier müsst ihr wählen!</a:t>
            </a:r>
            <a:br>
              <a:rPr lang="de-DE" dirty="0"/>
            </a:br>
            <a:r>
              <a:rPr lang="de-DE" dirty="0"/>
              <a:t>				1-3 Wunsch</a:t>
            </a:r>
            <a:br>
              <a:rPr lang="de-DE" dirty="0"/>
            </a:br>
            <a:r>
              <a:rPr lang="de-DE" dirty="0"/>
              <a:t>			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3AC6E7D8-CD1D-4C41-A710-01AC807B12BE}"/>
              </a:ext>
            </a:extLst>
          </p:cNvPr>
          <p:cNvSpPr/>
          <p:nvPr/>
        </p:nvSpPr>
        <p:spPr>
          <a:xfrm>
            <a:off x="4716016" y="5189515"/>
            <a:ext cx="163076" cy="1165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202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C122CB0-7819-451A-BA18-11493FA41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280948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EF86F20-BF8B-472B-A51A-69765C625FFF}"/>
              </a:ext>
            </a:extLst>
          </p:cNvPr>
          <p:cNvSpPr txBox="1"/>
          <p:nvPr/>
        </p:nvSpPr>
        <p:spPr>
          <a:xfrm>
            <a:off x="1259632" y="4509120"/>
            <a:ext cx="64427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Seminar Einführung Technik</a:t>
            </a:r>
            <a:r>
              <a:rPr lang="de-DE" dirty="0"/>
              <a:t>: 	A: Donnerstag 12-14 Uhr</a:t>
            </a:r>
          </a:p>
          <a:p>
            <a:r>
              <a:rPr lang="de-DE" dirty="0"/>
              <a:t>				B: Donnerstag 14-16 Uhr</a:t>
            </a:r>
            <a:br>
              <a:rPr lang="de-DE" dirty="0"/>
            </a:br>
            <a:r>
              <a:rPr lang="de-DE" dirty="0"/>
              <a:t>				C: Freitag 12-14 Uhr</a:t>
            </a:r>
          </a:p>
          <a:p>
            <a:endParaRPr lang="de-DE" dirty="0"/>
          </a:p>
          <a:p>
            <a:r>
              <a:rPr lang="de-DE" dirty="0"/>
              <a:t>				Hier müsst ihr wählen!</a:t>
            </a:r>
            <a:br>
              <a:rPr lang="de-DE" dirty="0"/>
            </a:br>
            <a:r>
              <a:rPr lang="de-DE" dirty="0"/>
              <a:t>				1-3 Wunsch</a:t>
            </a:r>
            <a:br>
              <a:rPr lang="de-DE" dirty="0"/>
            </a:br>
            <a:r>
              <a:rPr lang="de-DE" dirty="0"/>
              <a:t>			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EDCF6369-DD9D-4521-B45B-CD81111344D9}"/>
              </a:ext>
            </a:extLst>
          </p:cNvPr>
          <p:cNvSpPr/>
          <p:nvPr/>
        </p:nvSpPr>
        <p:spPr>
          <a:xfrm>
            <a:off x="4716016" y="5733256"/>
            <a:ext cx="163076" cy="1165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783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52696DD-6C14-494C-8500-56156F5E5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341115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44D42ED-F2A8-43BD-A603-B417FBF77FD5}"/>
              </a:ext>
            </a:extLst>
          </p:cNvPr>
          <p:cNvSpPr txBox="1"/>
          <p:nvPr/>
        </p:nvSpPr>
        <p:spPr>
          <a:xfrm>
            <a:off x="1259632" y="3995678"/>
            <a:ext cx="63017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Seminar Vertiefung Technik</a:t>
            </a:r>
            <a:r>
              <a:rPr lang="de-DE" dirty="0"/>
              <a:t>: 	A: Montag 8-10 Uhr</a:t>
            </a:r>
          </a:p>
          <a:p>
            <a:r>
              <a:rPr lang="de-DE" dirty="0"/>
              <a:t>				B: Montag 10-12 Uhr</a:t>
            </a:r>
            <a:br>
              <a:rPr lang="de-DE" dirty="0"/>
            </a:br>
            <a:r>
              <a:rPr lang="de-DE" dirty="0"/>
              <a:t>				C: Freitag 8-10 Uhr</a:t>
            </a:r>
          </a:p>
          <a:p>
            <a:r>
              <a:rPr lang="de-DE" dirty="0"/>
              <a:t>				D: Dienstag 14-16 Uhr</a:t>
            </a:r>
            <a:br>
              <a:rPr lang="de-DE" dirty="0"/>
            </a:br>
            <a:r>
              <a:rPr lang="de-DE" dirty="0"/>
              <a:t>				E: Mittwoch 8-10 Uhr</a:t>
            </a:r>
            <a:br>
              <a:rPr lang="de-DE" dirty="0"/>
            </a:br>
            <a:r>
              <a:rPr lang="de-DE" dirty="0"/>
              <a:t>				F: Donnerstag 8-10 Uhr</a:t>
            </a:r>
          </a:p>
          <a:p>
            <a:endParaRPr lang="de-DE" dirty="0"/>
          </a:p>
          <a:p>
            <a:r>
              <a:rPr lang="de-DE" dirty="0"/>
              <a:t>				Hier müsst ihr wählen!</a:t>
            </a:r>
            <a:br>
              <a:rPr lang="de-DE" dirty="0"/>
            </a:br>
            <a:r>
              <a:rPr lang="de-DE" dirty="0"/>
              <a:t>				1-3 Wunsch</a:t>
            </a:r>
            <a:br>
              <a:rPr lang="de-DE" dirty="0"/>
            </a:br>
            <a:r>
              <a:rPr lang="de-DE" dirty="0"/>
              <a:t>			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7DE5F028-281B-4FCA-90DC-05DD21EECC74}"/>
              </a:ext>
            </a:extLst>
          </p:cNvPr>
          <p:cNvSpPr/>
          <p:nvPr/>
        </p:nvSpPr>
        <p:spPr>
          <a:xfrm>
            <a:off x="4716016" y="6021288"/>
            <a:ext cx="163076" cy="1165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136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952328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r>
              <a:rPr lang="de-DE" dirty="0"/>
              <a:t>Vorlesungen: Der Platz ist euch sicher</a:t>
            </a:r>
          </a:p>
          <a:p>
            <a:r>
              <a:rPr lang="de-DE" dirty="0"/>
              <a:t>Seminare: Pro Seminar 3 Wünsche angeben</a:t>
            </a:r>
          </a:p>
          <a:p>
            <a:pPr lvl="1"/>
            <a:r>
              <a:rPr lang="de-DE" dirty="0"/>
              <a:t>Reihenfolge der Anmeldung = Priorität</a:t>
            </a:r>
          </a:p>
          <a:p>
            <a:pPr lvl="1"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>
          <a:xfrm>
            <a:off x="457200" y="263350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dirty="0"/>
              <a:t>Anmeldung/ Belegung der Veranstaltungen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sz="8000" dirty="0"/>
          </a:p>
          <a:p>
            <a:pPr>
              <a:buNone/>
            </a:pPr>
            <a:r>
              <a:rPr lang="de-DE" sz="8000" dirty="0"/>
              <a:t>Fragen ?</a:t>
            </a:r>
          </a:p>
        </p:txBody>
      </p:sp>
      <p:pic>
        <p:nvPicPr>
          <p:cNvPr id="1026" name="Picture 2" descr="http://www.uwe-home.net/portal/_grafik/lehrer_laemp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951467" cy="468052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DC8C284-AB85-4736-B49C-7D98D6003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ctr">
              <a:buNone/>
            </a:pPr>
            <a:endParaRPr lang="de-DE" sz="3200" dirty="0"/>
          </a:p>
          <a:p>
            <a:pPr marL="109537" indent="0" algn="ctr">
              <a:buNone/>
            </a:pPr>
            <a:endParaRPr lang="de-DE" sz="3200" dirty="0"/>
          </a:p>
          <a:p>
            <a:pPr marL="109537" indent="0" algn="ctr">
              <a:buNone/>
            </a:pPr>
            <a:r>
              <a:rPr lang="de-DE" sz="3200" dirty="0"/>
              <a:t>Zeit zum </a:t>
            </a:r>
            <a:r>
              <a:rPr lang="de-DE" sz="3600" b="1" dirty="0"/>
              <a:t>Stundenplan</a:t>
            </a:r>
            <a:r>
              <a:rPr lang="de-DE" sz="3200" dirty="0"/>
              <a:t> erstellen </a:t>
            </a:r>
          </a:p>
          <a:p>
            <a:pPr marL="109537" indent="0" algn="ctr">
              <a:buNone/>
            </a:pPr>
            <a:r>
              <a:rPr lang="de-DE" sz="3200" dirty="0"/>
              <a:t>&amp; Vorstellung des </a:t>
            </a:r>
            <a:r>
              <a:rPr lang="de-DE" sz="3600" b="1" dirty="0"/>
              <a:t>ITPP-Projekts</a:t>
            </a:r>
            <a:r>
              <a:rPr lang="de-DE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020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7B636D4-1FCA-4C6F-8D86-A92B4F36D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108" y="1417638"/>
            <a:ext cx="4667783" cy="2595934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A76161C1-2A95-4AE1-9537-AE2524B2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dirty="0"/>
              <a:t>Der Sachunterricht als Drittfach 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FFFCB68B-0C4A-4A88-9CB9-35DCDACF54D3}"/>
              </a:ext>
            </a:extLst>
          </p:cNvPr>
          <p:cNvSpPr txBox="1">
            <a:spLocks/>
          </p:cNvSpPr>
          <p:nvPr/>
        </p:nvSpPr>
        <p:spPr bwMode="auto">
          <a:xfrm>
            <a:off x="457200" y="4365104"/>
            <a:ext cx="800323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sz="1800" dirty="0"/>
              <a:t>Der Sachunterricht setzt sich aus acht </a:t>
            </a:r>
            <a:r>
              <a:rPr lang="de-DE" sz="1800" b="1" dirty="0"/>
              <a:t>Bezugsdisziplinen</a:t>
            </a:r>
            <a:r>
              <a:rPr lang="de-DE" sz="1800" dirty="0"/>
              <a:t> aus Gesellschafts- und Naturwissenschaften zusammen.</a:t>
            </a:r>
          </a:p>
          <a:p>
            <a:r>
              <a:rPr lang="de-DE" sz="1800" dirty="0"/>
              <a:t>Im Verlauf eures Studiums werdet ihr daher Veranstaltungen zur </a:t>
            </a:r>
            <a:r>
              <a:rPr lang="de-DE" sz="1800" b="1" dirty="0"/>
              <a:t>Didaktik des Sachunterrichts</a:t>
            </a:r>
            <a:r>
              <a:rPr lang="de-DE" sz="1800" dirty="0"/>
              <a:t>, sowie zu den verschiedenen oben aufgeführten Bezugsdisziplinen belegen. </a:t>
            </a:r>
          </a:p>
        </p:txBody>
      </p:sp>
    </p:spTree>
    <p:extLst>
      <p:ext uri="{BB962C8B-B14F-4D97-AF65-F5344CB8AC3E}">
        <p14:creationId xmlns:p14="http://schemas.microsoft.com/office/powerpoint/2010/main" val="16626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9DB61B9-F2BB-4F79-8C30-9D6163AAB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2962672" cy="4525962"/>
          </a:xfrm>
        </p:spPr>
        <p:txBody>
          <a:bodyPr/>
          <a:lstStyle/>
          <a:p>
            <a:r>
              <a:rPr lang="de-DE" sz="1800" dirty="0"/>
              <a:t>Die Prüfungsordnung gibt vor welche Module und Veranstaltungen im Studium belegt werden müssen. </a:t>
            </a:r>
          </a:p>
          <a:p>
            <a:endParaRPr lang="de-DE" sz="1800" dirty="0"/>
          </a:p>
          <a:p>
            <a:r>
              <a:rPr lang="de-DE" sz="1800" dirty="0"/>
              <a:t>In der Prüfungsordnung, die ihr über die Seite des Instituts aufrufen könnt, findet ihr genaue Angaben zu Voraussetzungen, Leistungen etc.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301595-2A7F-464C-A7FA-D16C63DC4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869" y="0"/>
            <a:ext cx="5514131" cy="6858000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AD13ECEF-C0DA-4CAF-907F-276EEBAEB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>
            <a:normAutofit/>
          </a:bodyPr>
          <a:lstStyle/>
          <a:p>
            <a:r>
              <a:rPr lang="de-DE" sz="2400" dirty="0"/>
              <a:t>Studienverlaufsplan</a:t>
            </a:r>
          </a:p>
        </p:txBody>
      </p:sp>
    </p:spTree>
    <p:extLst>
      <p:ext uri="{BB962C8B-B14F-4D97-AF65-F5344CB8AC3E}">
        <p14:creationId xmlns:p14="http://schemas.microsoft.com/office/powerpoint/2010/main" val="58648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020272" y="-284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F45C41C-BAEE-4F0C-B333-E2E7AB03A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260648"/>
            <a:ext cx="9134475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27C9863-1B29-4996-9F7A-993B295E5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2776"/>
            <a:ext cx="9144000" cy="49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8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6984776" cy="1143000"/>
          </a:xfrm>
        </p:spPr>
        <p:txBody>
          <a:bodyPr>
            <a:normAutofit/>
          </a:bodyPr>
          <a:lstStyle/>
          <a:p>
            <a:r>
              <a:rPr lang="de-DE" sz="2800" dirty="0"/>
              <a:t>Das erste Modul im Sachunterricht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 rotWithShape="1">
          <a:blip r:embed="rId3"/>
          <a:srcRect t="11590"/>
          <a:stretch/>
        </p:blipFill>
        <p:spPr>
          <a:xfrm>
            <a:off x="0" y="1772816"/>
            <a:ext cx="9144000" cy="312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dirty="0"/>
              <a:t>Anmeldung zu Veranstaltungen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A01834D-277A-44D7-AA11-6BC595B46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1866"/>
            <a:ext cx="9144000" cy="4589422"/>
          </a:xfrm>
          <a:prstGeom prst="rect">
            <a:avLst/>
          </a:prstGeom>
        </p:spPr>
      </p:pic>
      <p:sp>
        <p:nvSpPr>
          <p:cNvPr id="7" name="Eingebuchteter Pfeil nach rechts 6"/>
          <p:cNvSpPr/>
          <p:nvPr/>
        </p:nvSpPr>
        <p:spPr>
          <a:xfrm>
            <a:off x="1619672" y="4149080"/>
            <a:ext cx="648072" cy="2880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EB6DD8A-3F86-43DD-BA89-98053E597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2645726"/>
          </a:xfrm>
          <a:prstGeom prst="rect">
            <a:avLst/>
          </a:prstGeom>
        </p:spPr>
      </p:pic>
      <p:sp>
        <p:nvSpPr>
          <p:cNvPr id="4" name="Eingebuchteter Pfeil nach rechts 3"/>
          <p:cNvSpPr/>
          <p:nvPr/>
        </p:nvSpPr>
        <p:spPr>
          <a:xfrm>
            <a:off x="1763688" y="3068960"/>
            <a:ext cx="648072" cy="36004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14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A702C3C-36C2-4980-A80D-A26B2942D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" y="1906541"/>
            <a:ext cx="9144000" cy="2108813"/>
          </a:xfrm>
          <a:prstGeom prst="rect">
            <a:avLst/>
          </a:prstGeom>
        </p:spPr>
      </p:pic>
      <p:sp>
        <p:nvSpPr>
          <p:cNvPr id="4" name="Eingebuchteter Pfeil nach rechts 3"/>
          <p:cNvSpPr/>
          <p:nvPr/>
        </p:nvSpPr>
        <p:spPr>
          <a:xfrm>
            <a:off x="1907704" y="3501008"/>
            <a:ext cx="648072" cy="36004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677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Benutzerdefiniert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C0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</Words>
  <Application>Microsoft Office PowerPoint</Application>
  <PresentationFormat>Bildschirmpräsentation (4:3)</PresentationFormat>
  <Paragraphs>48</Paragraphs>
  <Slides>19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Calibri</vt:lpstr>
      <vt:lpstr>Comic Sans MS</vt:lpstr>
      <vt:lpstr>Lucida Sans Unicode</vt:lpstr>
      <vt:lpstr>Verdana</vt:lpstr>
      <vt:lpstr>Wingdings 2</vt:lpstr>
      <vt:lpstr>Wingdings 3</vt:lpstr>
      <vt:lpstr>Deimos</vt:lpstr>
      <vt:lpstr>Lernbereich III Natur- und Gesellschaftswissenschaften  Sachunterricht</vt:lpstr>
      <vt:lpstr>Der Sachunterricht als Drittfach </vt:lpstr>
      <vt:lpstr>Studienverlaufsplan</vt:lpstr>
      <vt:lpstr>PowerPoint-Präsentation</vt:lpstr>
      <vt:lpstr>PowerPoint-Präsentation</vt:lpstr>
      <vt:lpstr>Das erste Modul im Sachunterricht</vt:lpstr>
      <vt:lpstr>Anmeldung zu Veranstaltungen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Anmeldung/ Belegung der Veranstaltungen</vt:lpstr>
      <vt:lpstr>PowerPoint-Präsentation</vt:lpstr>
      <vt:lpstr>PowerPoint-Präsentation</vt:lpstr>
    </vt:vector>
  </TitlesOfParts>
  <Company>BMLV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Maike</dc:creator>
  <cp:lastModifiedBy>Wiebke Wagner</cp:lastModifiedBy>
  <cp:revision>125</cp:revision>
  <dcterms:created xsi:type="dcterms:W3CDTF">2010-11-22T17:31:30Z</dcterms:created>
  <dcterms:modified xsi:type="dcterms:W3CDTF">2019-09-23T12:31:15Z</dcterms:modified>
</cp:coreProperties>
</file>